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sldIdLst>
    <p:sldId id="273" r:id="rId2"/>
    <p:sldId id="276" r:id="rId3"/>
    <p:sldId id="279" r:id="rId4"/>
    <p:sldId id="280" r:id="rId5"/>
    <p:sldId id="281" r:id="rId6"/>
    <p:sldId id="308" r:id="rId7"/>
    <p:sldId id="309" r:id="rId8"/>
    <p:sldId id="282" r:id="rId9"/>
    <p:sldId id="310" r:id="rId10"/>
    <p:sldId id="283" r:id="rId11"/>
    <p:sldId id="301" r:id="rId12"/>
    <p:sldId id="302" r:id="rId13"/>
    <p:sldId id="303" r:id="rId14"/>
    <p:sldId id="304" r:id="rId15"/>
    <p:sldId id="284" r:id="rId16"/>
    <p:sldId id="305" r:id="rId17"/>
    <p:sldId id="306" r:id="rId18"/>
    <p:sldId id="294" r:id="rId19"/>
    <p:sldId id="307" r:id="rId20"/>
    <p:sldId id="287" r:id="rId21"/>
    <p:sldId id="286" r:id="rId22"/>
    <p:sldId id="291" r:id="rId23"/>
    <p:sldId id="290" r:id="rId24"/>
    <p:sldId id="289" r:id="rId25"/>
    <p:sldId id="288" r:id="rId26"/>
    <p:sldId id="285" r:id="rId27"/>
    <p:sldId id="278" r:id="rId28"/>
    <p:sldId id="277" r:id="rId29"/>
    <p:sldId id="274" r:id="rId30"/>
    <p:sldId id="275" r:id="rId31"/>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99"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D09"/>
    <a:srgbClr val="0000FF"/>
    <a:srgbClr val="24A9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88" autoAdjust="0"/>
    <p:restoredTop sz="94660"/>
  </p:normalViewPr>
  <p:slideViewPr>
    <p:cSldViewPr snapToGrid="0" showGuides="1">
      <p:cViewPr varScale="1">
        <p:scale>
          <a:sx n="220" d="100"/>
          <a:sy n="220" d="100"/>
        </p:scale>
        <p:origin x="303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ustin\Dropbox\Senior%20Design%20Bois\Model%20comparisons%20graphs%2012.18.17.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ustin\Dropbox\Senior%20Design%20Bois\Model%20comparisons%20graphs%2012.18.17.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britt\Downloads\ReactorData1_5_18%20(5).xlsx" TargetMode="Externa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oleObject" Target="file:///C:\Users\Austin\Dropbox\Senior%20Design%20Bois\Model%20comparisons%20graphs%2012.18.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ustin\Dropbox\Senior%20Design%20Bois\Model%20comparisons%20graphs%2012.18.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ustin\Dropbox\Senior%20Design%20Bois\Model%20comparisons%20graphs%2012.18.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ustin\Dropbox\Senior%20Design%20Bois\Model%20comparisons%20graphs%2012.18.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ustin\Dropbox\Senior%20Design%20Bois\Model%20comparisons%20graphs%2012.18.1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ayden\Downloads\Reactor%20Temp%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ayden\Downloads\Reactor%20Temp%2012.18.17%20with%20graph.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Methane</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points'!$B$95:$K$95</c:f>
              <c:numCache>
                <c:formatCode>General</c:formatCode>
                <c:ptCount val="10"/>
                <c:pt idx="0">
                  <c:v>2.5303206712123938E-5</c:v>
                </c:pt>
                <c:pt idx="1">
                  <c:v>2.6539471582509577E-4</c:v>
                </c:pt>
                <c:pt idx="2">
                  <c:v>3.4596244804561138E-3</c:v>
                </c:pt>
                <c:pt idx="3">
                  <c:v>1.9881289452314377E-2</c:v>
                </c:pt>
                <c:pt idx="4">
                  <c:v>3.7084922194480896E-2</c:v>
                </c:pt>
                <c:pt idx="5">
                  <c:v>0.13092683255672455</c:v>
                </c:pt>
                <c:pt idx="6">
                  <c:v>0.20295432209968567</c:v>
                </c:pt>
                <c:pt idx="7">
                  <c:v>0.28230127692222595</c:v>
                </c:pt>
                <c:pt idx="8">
                  <c:v>0.36769911646842957</c:v>
                </c:pt>
                <c:pt idx="9">
                  <c:v>0.4051876962184906</c:v>
                </c:pt>
              </c:numCache>
            </c:numRef>
          </c:yVal>
          <c:smooth val="1"/>
          <c:extLst>
            <c:ext xmlns:c16="http://schemas.microsoft.com/office/drawing/2014/chart" uri="{C3380CC4-5D6E-409C-BE32-E72D297353CC}">
              <c16:uniqueId val="{00000000-2929-45A0-A69B-3CFFB60A76EB}"/>
            </c:ext>
          </c:extLst>
        </c:ser>
        <c:ser>
          <c:idx val="1"/>
          <c:order val="1"/>
          <c:tx>
            <c:v>Ethane</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points'!$B$96:$K$96</c:f>
              <c:numCache>
                <c:formatCode>General</c:formatCode>
                <c:ptCount val="10"/>
                <c:pt idx="0">
                  <c:v>0.49538657069206238</c:v>
                </c:pt>
                <c:pt idx="1">
                  <c:v>0.48202645778656006</c:v>
                </c:pt>
                <c:pt idx="2">
                  <c:v>0.37511175870895386</c:v>
                </c:pt>
                <c:pt idx="3">
                  <c:v>0.17688100039958954</c:v>
                </c:pt>
                <c:pt idx="4">
                  <c:v>0.11409441381692886</c:v>
                </c:pt>
                <c:pt idx="5">
                  <c:v>6.4902469515800476E-2</c:v>
                </c:pt>
                <c:pt idx="6">
                  <c:v>4.3989643454551697E-2</c:v>
                </c:pt>
                <c:pt idx="7">
                  <c:v>2.4215985089540482E-2</c:v>
                </c:pt>
                <c:pt idx="8">
                  <c:v>7.6223197393119335E-3</c:v>
                </c:pt>
                <c:pt idx="9">
                  <c:v>2.2042747586965561E-3</c:v>
                </c:pt>
              </c:numCache>
            </c:numRef>
          </c:yVal>
          <c:smooth val="1"/>
          <c:extLst>
            <c:ext xmlns:c16="http://schemas.microsoft.com/office/drawing/2014/chart" uri="{C3380CC4-5D6E-409C-BE32-E72D297353CC}">
              <c16:uniqueId val="{00000001-2929-45A0-A69B-3CFFB60A76EB}"/>
            </c:ext>
          </c:extLst>
        </c:ser>
        <c:ser>
          <c:idx val="2"/>
          <c:order val="2"/>
          <c:tx>
            <c:v>Ethylene</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points'!$B$97:$K$97</c:f>
              <c:numCache>
                <c:formatCode>General</c:formatCode>
                <c:ptCount val="10"/>
                <c:pt idx="0">
                  <c:v>1.0286595672369003E-2</c:v>
                </c:pt>
                <c:pt idx="1">
                  <c:v>1.9114194437861443E-2</c:v>
                </c:pt>
                <c:pt idx="2">
                  <c:v>8.7798342108726501E-2</c:v>
                </c:pt>
                <c:pt idx="3">
                  <c:v>0.20478062331676483</c:v>
                </c:pt>
                <c:pt idx="4">
                  <c:v>0.23516018688678741</c:v>
                </c:pt>
                <c:pt idx="5">
                  <c:v>0.21606138348579407</c:v>
                </c:pt>
                <c:pt idx="6">
                  <c:v>0.1896514892578125</c:v>
                </c:pt>
                <c:pt idx="7">
                  <c:v>0.1582043319940567</c:v>
                </c:pt>
                <c:pt idx="8">
                  <c:v>0.12094209343194962</c:v>
                </c:pt>
                <c:pt idx="9">
                  <c:v>0.10322925448417664</c:v>
                </c:pt>
              </c:numCache>
            </c:numRef>
          </c:yVal>
          <c:smooth val="1"/>
          <c:extLst>
            <c:ext xmlns:c16="http://schemas.microsoft.com/office/drawing/2014/chart" uri="{C3380CC4-5D6E-409C-BE32-E72D297353CC}">
              <c16:uniqueId val="{00000002-2929-45A0-A69B-3CFFB60A76EB}"/>
            </c:ext>
          </c:extLst>
        </c:ser>
        <c:ser>
          <c:idx val="3"/>
          <c:order val="3"/>
          <c:tx>
            <c:v>Propylene</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points'!$B$98:$K$98</c:f>
              <c:numCache>
                <c:formatCode>General</c:formatCode>
                <c:ptCount val="10"/>
                <c:pt idx="0">
                  <c:v>7.1952785365283489E-3</c:v>
                </c:pt>
                <c:pt idx="1">
                  <c:v>7.027890533208847E-3</c:v>
                </c:pt>
                <c:pt idx="2">
                  <c:v>6.8089584819972515E-3</c:v>
                </c:pt>
                <c:pt idx="3">
                  <c:v>9.9026905372738838E-3</c:v>
                </c:pt>
                <c:pt idx="4">
                  <c:v>1.0194098576903343E-2</c:v>
                </c:pt>
                <c:pt idx="5">
                  <c:v>5.5922297760844231E-3</c:v>
                </c:pt>
                <c:pt idx="6">
                  <c:v>3.3306824043393135E-3</c:v>
                </c:pt>
                <c:pt idx="7">
                  <c:v>1.5295654302462935E-3</c:v>
                </c:pt>
                <c:pt idx="8">
                  <c:v>3.6750664003193378E-4</c:v>
                </c:pt>
                <c:pt idx="9">
                  <c:v>9.0634639491327107E-5</c:v>
                </c:pt>
              </c:numCache>
            </c:numRef>
          </c:yVal>
          <c:smooth val="1"/>
          <c:extLst>
            <c:ext xmlns:c16="http://schemas.microsoft.com/office/drawing/2014/chart" uri="{C3380CC4-5D6E-409C-BE32-E72D297353CC}">
              <c16:uniqueId val="{00000003-2929-45A0-A69B-3CFFB60A76EB}"/>
            </c:ext>
          </c:extLst>
        </c:ser>
        <c:ser>
          <c:idx val="4"/>
          <c:order val="4"/>
          <c:tx>
            <c:v>Hydrogen</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points'!$B$99:$K$99</c:f>
              <c:numCache>
                <c:formatCode>General</c:formatCode>
                <c:ptCount val="10"/>
                <c:pt idx="0">
                  <c:v>9.9816522561013699E-4</c:v>
                </c:pt>
                <c:pt idx="1">
                  <c:v>9.7556142136454582E-3</c:v>
                </c:pt>
                <c:pt idx="2">
                  <c:v>7.8956872224807739E-2</c:v>
                </c:pt>
                <c:pt idx="3">
                  <c:v>0.19945073127746582</c:v>
                </c:pt>
                <c:pt idx="4">
                  <c:v>0.2281428724527359</c:v>
                </c:pt>
                <c:pt idx="5">
                  <c:v>0.18727491796016693</c:v>
                </c:pt>
                <c:pt idx="6">
                  <c:v>0.14460417628288269</c:v>
                </c:pt>
                <c:pt idx="7">
                  <c:v>9.5351614058017731E-2</c:v>
                </c:pt>
                <c:pt idx="8">
                  <c:v>3.9164289832115173E-2</c:v>
                </c:pt>
                <c:pt idx="9">
                  <c:v>1.3243344612419605E-2</c:v>
                </c:pt>
              </c:numCache>
            </c:numRef>
          </c:yVal>
          <c:smooth val="1"/>
          <c:extLst>
            <c:ext xmlns:c16="http://schemas.microsoft.com/office/drawing/2014/chart" uri="{C3380CC4-5D6E-409C-BE32-E72D297353CC}">
              <c16:uniqueId val="{00000004-2929-45A0-A69B-3CFFB60A76EB}"/>
            </c:ext>
          </c:extLst>
        </c:ser>
        <c:dLbls>
          <c:showLegendKey val="0"/>
          <c:showVal val="0"/>
          <c:showCatName val="0"/>
          <c:showSerName val="0"/>
          <c:showPercent val="0"/>
          <c:showBubbleSize val="0"/>
        </c:dLbls>
        <c:axId val="79683968"/>
        <c:axId val="79686272"/>
      </c:scatterChart>
      <c:valAx>
        <c:axId val="79683968"/>
        <c:scaling>
          <c:orientation val="minMax"/>
          <c:max val="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Space Time (s)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86272"/>
        <c:crosses val="autoZero"/>
        <c:crossBetween val="midCat"/>
      </c:valAx>
      <c:valAx>
        <c:axId val="796862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Product Mol Fractions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839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Methane</c:v>
          </c:tx>
          <c:spPr>
            <a:ln w="19050" cap="rnd">
              <a:solidFill>
                <a:schemeClr val="tx1"/>
              </a:solidFill>
              <a:round/>
            </a:ln>
            <a:effectLst/>
          </c:spPr>
          <c:marker>
            <c:symbol val="circle"/>
            <c:size val="5"/>
            <c:spPr>
              <a:solidFill>
                <a:schemeClr val="tx1"/>
              </a:solidFill>
              <a:ln w="9525">
                <a:solidFill>
                  <a:schemeClr val="tx1"/>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points'!$B$95:$K$95</c:f>
              <c:numCache>
                <c:formatCode>General</c:formatCode>
                <c:ptCount val="10"/>
                <c:pt idx="0">
                  <c:v>2.5303206712123938E-5</c:v>
                </c:pt>
                <c:pt idx="1">
                  <c:v>2.6539471582509577E-4</c:v>
                </c:pt>
                <c:pt idx="2">
                  <c:v>3.4596244804561138E-3</c:v>
                </c:pt>
                <c:pt idx="3">
                  <c:v>1.9881289452314377E-2</c:v>
                </c:pt>
                <c:pt idx="4">
                  <c:v>3.7084922194480896E-2</c:v>
                </c:pt>
                <c:pt idx="5">
                  <c:v>0.13092683255672455</c:v>
                </c:pt>
                <c:pt idx="6">
                  <c:v>0.20295432209968567</c:v>
                </c:pt>
                <c:pt idx="7">
                  <c:v>0.28230127692222595</c:v>
                </c:pt>
                <c:pt idx="8">
                  <c:v>0.36769911646842957</c:v>
                </c:pt>
                <c:pt idx="9">
                  <c:v>0.4051876962184906</c:v>
                </c:pt>
              </c:numCache>
            </c:numRef>
          </c:yVal>
          <c:smooth val="0"/>
          <c:extLst>
            <c:ext xmlns:c16="http://schemas.microsoft.com/office/drawing/2014/chart" uri="{C3380CC4-5D6E-409C-BE32-E72D297353CC}">
              <c16:uniqueId val="{00000000-B3F3-4F5A-BB3E-272A282CB596}"/>
            </c:ext>
          </c:extLst>
        </c:ser>
        <c:ser>
          <c:idx val="1"/>
          <c:order val="1"/>
          <c:tx>
            <c:v>Ethane</c:v>
          </c:tx>
          <c:spPr>
            <a:ln w="19050" cap="rnd">
              <a:solidFill>
                <a:srgbClr val="FF0000"/>
              </a:solidFill>
              <a:round/>
            </a:ln>
            <a:effectLst/>
          </c:spPr>
          <c:marker>
            <c:symbol val="circle"/>
            <c:size val="5"/>
            <c:spPr>
              <a:solidFill>
                <a:srgbClr val="FF0000"/>
              </a:solidFill>
              <a:ln w="9525">
                <a:solidFill>
                  <a:srgbClr val="FF0000"/>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points'!$B$96:$K$96</c:f>
              <c:numCache>
                <c:formatCode>General</c:formatCode>
                <c:ptCount val="10"/>
                <c:pt idx="0">
                  <c:v>0.49538657069206238</c:v>
                </c:pt>
                <c:pt idx="1">
                  <c:v>0.48202645778656006</c:v>
                </c:pt>
                <c:pt idx="2">
                  <c:v>0.37511175870895386</c:v>
                </c:pt>
                <c:pt idx="3">
                  <c:v>0.17688100039958954</c:v>
                </c:pt>
                <c:pt idx="4">
                  <c:v>0.11409441381692886</c:v>
                </c:pt>
                <c:pt idx="5">
                  <c:v>6.4902469515800476E-2</c:v>
                </c:pt>
                <c:pt idx="6">
                  <c:v>4.3989643454551697E-2</c:v>
                </c:pt>
                <c:pt idx="7">
                  <c:v>2.4215985089540482E-2</c:v>
                </c:pt>
                <c:pt idx="8">
                  <c:v>7.6223197393119335E-3</c:v>
                </c:pt>
                <c:pt idx="9">
                  <c:v>2.2042747586965561E-3</c:v>
                </c:pt>
              </c:numCache>
            </c:numRef>
          </c:yVal>
          <c:smooth val="0"/>
          <c:extLst>
            <c:ext xmlns:c16="http://schemas.microsoft.com/office/drawing/2014/chart" uri="{C3380CC4-5D6E-409C-BE32-E72D297353CC}">
              <c16:uniqueId val="{00000001-B3F3-4F5A-BB3E-272A282CB596}"/>
            </c:ext>
          </c:extLst>
        </c:ser>
        <c:ser>
          <c:idx val="2"/>
          <c:order val="2"/>
          <c:tx>
            <c:v>Ethylene</c:v>
          </c:tx>
          <c:spPr>
            <a:ln w="19050" cap="rnd">
              <a:solidFill>
                <a:srgbClr val="0000FF"/>
              </a:solidFill>
              <a:round/>
            </a:ln>
            <a:effectLst/>
          </c:spPr>
          <c:marker>
            <c:symbol val="circle"/>
            <c:size val="5"/>
            <c:spPr>
              <a:solidFill>
                <a:srgbClr val="0000FF"/>
              </a:solidFill>
              <a:ln w="9525">
                <a:solidFill>
                  <a:srgbClr val="0000FF"/>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points'!$B$97:$K$97</c:f>
              <c:numCache>
                <c:formatCode>General</c:formatCode>
                <c:ptCount val="10"/>
                <c:pt idx="0">
                  <c:v>1.0286595672369003E-2</c:v>
                </c:pt>
                <c:pt idx="1">
                  <c:v>1.9114194437861443E-2</c:v>
                </c:pt>
                <c:pt idx="2">
                  <c:v>8.7798342108726501E-2</c:v>
                </c:pt>
                <c:pt idx="3">
                  <c:v>0.20478062331676483</c:v>
                </c:pt>
                <c:pt idx="4">
                  <c:v>0.23516018688678741</c:v>
                </c:pt>
                <c:pt idx="5">
                  <c:v>0.21606138348579407</c:v>
                </c:pt>
                <c:pt idx="6">
                  <c:v>0.1896514892578125</c:v>
                </c:pt>
                <c:pt idx="7">
                  <c:v>0.1582043319940567</c:v>
                </c:pt>
                <c:pt idx="8">
                  <c:v>0.12094209343194962</c:v>
                </c:pt>
                <c:pt idx="9">
                  <c:v>0.10322925448417664</c:v>
                </c:pt>
              </c:numCache>
            </c:numRef>
          </c:yVal>
          <c:smooth val="0"/>
          <c:extLst>
            <c:ext xmlns:c16="http://schemas.microsoft.com/office/drawing/2014/chart" uri="{C3380CC4-5D6E-409C-BE32-E72D297353CC}">
              <c16:uniqueId val="{00000002-B3F3-4F5A-BB3E-272A282CB596}"/>
            </c:ext>
          </c:extLst>
        </c:ser>
        <c:ser>
          <c:idx val="3"/>
          <c:order val="3"/>
          <c:tx>
            <c:v>Propylene</c:v>
          </c:tx>
          <c:spPr>
            <a:ln w="19050" cap="rnd">
              <a:solidFill>
                <a:srgbClr val="00B050"/>
              </a:solidFill>
              <a:round/>
            </a:ln>
            <a:effectLst/>
          </c:spPr>
          <c:marker>
            <c:symbol val="circle"/>
            <c:size val="5"/>
            <c:spPr>
              <a:solidFill>
                <a:srgbClr val="00B050"/>
              </a:solidFill>
              <a:ln w="9525">
                <a:solidFill>
                  <a:srgbClr val="00B050"/>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points'!$B$98:$K$98</c:f>
              <c:numCache>
                <c:formatCode>General</c:formatCode>
                <c:ptCount val="10"/>
                <c:pt idx="0">
                  <c:v>7.1952785365283489E-3</c:v>
                </c:pt>
                <c:pt idx="1">
                  <c:v>7.027890533208847E-3</c:v>
                </c:pt>
                <c:pt idx="2">
                  <c:v>6.8089584819972515E-3</c:v>
                </c:pt>
                <c:pt idx="3">
                  <c:v>9.9026905372738838E-3</c:v>
                </c:pt>
                <c:pt idx="4">
                  <c:v>1.0194098576903343E-2</c:v>
                </c:pt>
                <c:pt idx="5">
                  <c:v>5.5922297760844231E-3</c:v>
                </c:pt>
                <c:pt idx="6">
                  <c:v>3.3306824043393135E-3</c:v>
                </c:pt>
                <c:pt idx="7">
                  <c:v>1.5295654302462935E-3</c:v>
                </c:pt>
                <c:pt idx="8">
                  <c:v>3.6750664003193378E-4</c:v>
                </c:pt>
                <c:pt idx="9">
                  <c:v>9.0634639491327107E-5</c:v>
                </c:pt>
              </c:numCache>
            </c:numRef>
          </c:yVal>
          <c:smooth val="0"/>
          <c:extLst>
            <c:ext xmlns:c16="http://schemas.microsoft.com/office/drawing/2014/chart" uri="{C3380CC4-5D6E-409C-BE32-E72D297353CC}">
              <c16:uniqueId val="{00000003-B3F3-4F5A-BB3E-272A282CB596}"/>
            </c:ext>
          </c:extLst>
        </c:ser>
        <c:ser>
          <c:idx val="4"/>
          <c:order val="4"/>
          <c:tx>
            <c:v>Hydrogen</c:v>
          </c:tx>
          <c:spPr>
            <a:ln w="19050" cap="rnd">
              <a:solidFill>
                <a:srgbClr val="FF7D09"/>
              </a:solidFill>
              <a:round/>
            </a:ln>
            <a:effectLst/>
          </c:spPr>
          <c:marker>
            <c:symbol val="circle"/>
            <c:size val="5"/>
            <c:spPr>
              <a:solidFill>
                <a:srgbClr val="FF7D09"/>
              </a:solidFill>
              <a:ln w="9525">
                <a:solidFill>
                  <a:srgbClr val="FF7D09"/>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points'!$B$99:$K$99</c:f>
              <c:numCache>
                <c:formatCode>General</c:formatCode>
                <c:ptCount val="10"/>
                <c:pt idx="0">
                  <c:v>9.9816522561013699E-4</c:v>
                </c:pt>
                <c:pt idx="1">
                  <c:v>9.7556142136454582E-3</c:v>
                </c:pt>
                <c:pt idx="2">
                  <c:v>7.8956872224807739E-2</c:v>
                </c:pt>
                <c:pt idx="3">
                  <c:v>0.19945073127746582</c:v>
                </c:pt>
                <c:pt idx="4">
                  <c:v>0.2281428724527359</c:v>
                </c:pt>
                <c:pt idx="5">
                  <c:v>0.18727491796016693</c:v>
                </c:pt>
                <c:pt idx="6">
                  <c:v>0.14460417628288269</c:v>
                </c:pt>
                <c:pt idx="7">
                  <c:v>9.5351614058017731E-2</c:v>
                </c:pt>
                <c:pt idx="8">
                  <c:v>3.9164289832115173E-2</c:v>
                </c:pt>
                <c:pt idx="9">
                  <c:v>1.3243344612419605E-2</c:v>
                </c:pt>
              </c:numCache>
            </c:numRef>
          </c:yVal>
          <c:smooth val="0"/>
          <c:extLst>
            <c:ext xmlns:c16="http://schemas.microsoft.com/office/drawing/2014/chart" uri="{C3380CC4-5D6E-409C-BE32-E72D297353CC}">
              <c16:uniqueId val="{00000004-B3F3-4F5A-BB3E-272A282CB596}"/>
            </c:ext>
          </c:extLst>
        </c:ser>
        <c:dLbls>
          <c:showLegendKey val="0"/>
          <c:showVal val="0"/>
          <c:showCatName val="0"/>
          <c:showSerName val="0"/>
          <c:showPercent val="0"/>
          <c:showBubbleSize val="0"/>
        </c:dLbls>
        <c:axId val="79683968"/>
        <c:axId val="79686272"/>
      </c:scatterChart>
      <c:valAx>
        <c:axId val="79683968"/>
        <c:scaling>
          <c:orientation val="minMax"/>
          <c:max val="5"/>
          <c:min val="0"/>
        </c:scaling>
        <c:delete val="0"/>
        <c:axPos val="b"/>
        <c:title>
          <c:tx>
            <c:rich>
              <a:bodyPr rot="0" vert="horz"/>
              <a:lstStyle/>
              <a:p>
                <a:pPr>
                  <a:defRPr/>
                </a:pPr>
                <a:r>
                  <a:rPr lang="en-US"/>
                  <a:t>Space Time (s)</a:t>
                </a:r>
              </a:p>
            </c:rich>
          </c:tx>
          <c:overlay val="0"/>
          <c:spPr>
            <a:noFill/>
            <a:ln>
              <a:noFill/>
            </a:ln>
            <a:effectLst/>
          </c:spPr>
        </c:title>
        <c:numFmt formatCode="General" sourceLinked="1"/>
        <c:majorTickMark val="out"/>
        <c:minorTickMark val="out"/>
        <c:tickLblPos val="nextTo"/>
        <c:spPr>
          <a:noFill/>
          <a:ln w="9525" cap="flat" cmpd="sng" algn="ctr">
            <a:solidFill>
              <a:schemeClr val="tx1"/>
            </a:solidFill>
            <a:round/>
          </a:ln>
          <a:effectLst/>
        </c:spPr>
        <c:txPr>
          <a:bodyPr rot="-60000000" vert="horz"/>
          <a:lstStyle/>
          <a:p>
            <a:pPr>
              <a:defRPr/>
            </a:pPr>
            <a:endParaRPr lang="en-US"/>
          </a:p>
        </c:txPr>
        <c:crossAx val="79686272"/>
        <c:crosses val="autoZero"/>
        <c:crossBetween val="midCat"/>
        <c:minorUnit val="0.25"/>
      </c:valAx>
      <c:valAx>
        <c:axId val="79686272"/>
        <c:scaling>
          <c:orientation val="minMax"/>
          <c:min val="0"/>
        </c:scaling>
        <c:delete val="0"/>
        <c:axPos val="l"/>
        <c:title>
          <c:tx>
            <c:rich>
              <a:bodyPr rot="-5400000" vert="horz"/>
              <a:lstStyle/>
              <a:p>
                <a:pPr>
                  <a:defRPr/>
                </a:pPr>
                <a:r>
                  <a:rPr lang="en-US" dirty="0"/>
                  <a:t>Product </a:t>
                </a:r>
                <a:r>
                  <a:rPr lang="en-US" dirty="0" err="1"/>
                  <a:t>Mol</a:t>
                </a:r>
                <a:r>
                  <a:rPr lang="en-US" dirty="0"/>
                  <a:t> </a:t>
                </a:r>
                <a:r>
                  <a:rPr lang="en-US" dirty="0" err="1"/>
                  <a:t>Frac</a:t>
                </a:r>
                <a:r>
                  <a:rPr lang="en-US" dirty="0"/>
                  <a:t>.</a:t>
                </a:r>
              </a:p>
            </c:rich>
          </c:tx>
          <c:overlay val="0"/>
          <c:spPr>
            <a:noFill/>
            <a:ln>
              <a:noFill/>
            </a:ln>
            <a:effectLst/>
          </c:spPr>
        </c:title>
        <c:numFmt formatCode="General" sourceLinked="1"/>
        <c:majorTickMark val="out"/>
        <c:minorTickMark val="out"/>
        <c:tickLblPos val="nextTo"/>
        <c:spPr>
          <a:noFill/>
          <a:ln w="9525" cap="flat" cmpd="sng" algn="ctr">
            <a:solidFill>
              <a:schemeClr val="tx1"/>
            </a:solidFill>
            <a:round/>
          </a:ln>
          <a:effectLst/>
        </c:spPr>
        <c:txPr>
          <a:bodyPr rot="-60000000" vert="horz"/>
          <a:lstStyle/>
          <a:p>
            <a:pPr>
              <a:defRPr/>
            </a:pPr>
            <a:endParaRPr lang="en-US"/>
          </a:p>
        </c:txPr>
        <c:crossAx val="79683968"/>
        <c:crosses val="autoZero"/>
        <c:crossBetween val="midCat"/>
        <c:minorUnit val="5.000000000000001E-2"/>
      </c:valAx>
      <c:spPr>
        <a:noFill/>
        <a:ln>
          <a:solidFill>
            <a:schemeClr val="tx1"/>
          </a:solidFill>
        </a:ln>
        <a:effectLst/>
      </c:spPr>
    </c:plotArea>
    <c:legend>
      <c:legendPos val="r"/>
      <c:layout>
        <c:manualLayout>
          <c:xMode val="edge"/>
          <c:yMode val="edge"/>
          <c:x val="0.55696147141912589"/>
          <c:y val="0.11905690019369443"/>
          <c:w val="0.26774129951313336"/>
          <c:h val="0.29801270429771787"/>
        </c:manualLayout>
      </c:layout>
      <c:overlay val="1"/>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Component Mass Fraction</a:t>
            </a:r>
            <a:r>
              <a:rPr lang="en-US" baseline="0" dirty="0"/>
              <a:t> vs Residence Time (4s)</a:t>
            </a:r>
            <a:endParaRPr lang="en-US" dirty="0"/>
          </a:p>
        </c:rich>
      </c:tx>
      <c:layout>
        <c:manualLayout>
          <c:xMode val="edge"/>
          <c:yMode val="edge"/>
          <c:x val="0.1930530806638405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5667309870263E-2"/>
          <c:y val="6.6059264611079749E-2"/>
          <c:w val="0.83865214684990375"/>
          <c:h val="0.86991763149123524"/>
        </c:manualLayout>
      </c:layout>
      <c:scatterChart>
        <c:scatterStyle val="lineMarker"/>
        <c:varyColors val="0"/>
        <c:ser>
          <c:idx val="1"/>
          <c:order val="0"/>
          <c:tx>
            <c:v>Ethylene</c:v>
          </c:tx>
          <c:spPr>
            <a:ln w="25400" cap="rnd">
              <a:noFill/>
              <a:round/>
            </a:ln>
            <a:effectLst/>
          </c:spPr>
          <c:marker>
            <c:symbol val="circle"/>
            <c:size val="5"/>
            <c:spPr>
              <a:solidFill>
                <a:schemeClr val="accent2"/>
              </a:solidFill>
              <a:ln w="9525">
                <a:solidFill>
                  <a:schemeClr val="accent2"/>
                </a:solidFill>
              </a:ln>
              <a:effectLst/>
            </c:spPr>
          </c:marker>
          <c:xVal>
            <c:numRef>
              <c:f>'[ReactorData1_5_18 (5).xlsx]Pure Ethane'!$A$5:$A$401</c:f>
              <c:numCache>
                <c:formatCode>General</c:formatCode>
                <c:ptCount val="397"/>
                <c:pt idx="0">
                  <c:v>0.04</c:v>
                </c:pt>
                <c:pt idx="1">
                  <c:v>0.05</c:v>
                </c:pt>
                <c:pt idx="2">
                  <c:v>0.06</c:v>
                </c:pt>
                <c:pt idx="3">
                  <c:v>7.0000000000000007E-2</c:v>
                </c:pt>
                <c:pt idx="4">
                  <c:v>0.08</c:v>
                </c:pt>
                <c:pt idx="5">
                  <c:v>0.09</c:v>
                </c:pt>
                <c:pt idx="6">
                  <c:v>0.1</c:v>
                </c:pt>
                <c:pt idx="7">
                  <c:v>0.11</c:v>
                </c:pt>
                <c:pt idx="8">
                  <c:v>0.12</c:v>
                </c:pt>
                <c:pt idx="9">
                  <c:v>0.13</c:v>
                </c:pt>
                <c:pt idx="10">
                  <c:v>0.14000000000000001</c:v>
                </c:pt>
                <c:pt idx="11">
                  <c:v>0.15</c:v>
                </c:pt>
                <c:pt idx="12">
                  <c:v>0.16</c:v>
                </c:pt>
                <c:pt idx="13">
                  <c:v>0.17</c:v>
                </c:pt>
                <c:pt idx="14">
                  <c:v>0.18</c:v>
                </c:pt>
                <c:pt idx="15">
                  <c:v>0.19</c:v>
                </c:pt>
                <c:pt idx="16">
                  <c:v>0.2</c:v>
                </c:pt>
                <c:pt idx="17">
                  <c:v>0.21</c:v>
                </c:pt>
                <c:pt idx="18">
                  <c:v>0.22</c:v>
                </c:pt>
                <c:pt idx="19">
                  <c:v>0.23</c:v>
                </c:pt>
                <c:pt idx="20">
                  <c:v>0.24</c:v>
                </c:pt>
                <c:pt idx="21">
                  <c:v>0.25</c:v>
                </c:pt>
                <c:pt idx="22">
                  <c:v>0.26</c:v>
                </c:pt>
                <c:pt idx="23">
                  <c:v>0.27</c:v>
                </c:pt>
                <c:pt idx="24">
                  <c:v>0.28000000000000003</c:v>
                </c:pt>
                <c:pt idx="25">
                  <c:v>0.28999999999999998</c:v>
                </c:pt>
                <c:pt idx="26">
                  <c:v>0.3</c:v>
                </c:pt>
                <c:pt idx="27">
                  <c:v>0.31</c:v>
                </c:pt>
                <c:pt idx="28">
                  <c:v>0.32</c:v>
                </c:pt>
                <c:pt idx="29">
                  <c:v>0.33</c:v>
                </c:pt>
                <c:pt idx="30">
                  <c:v>0.34</c:v>
                </c:pt>
                <c:pt idx="31">
                  <c:v>0.35000000000000003</c:v>
                </c:pt>
                <c:pt idx="32">
                  <c:v>0.36</c:v>
                </c:pt>
                <c:pt idx="33">
                  <c:v>0.37</c:v>
                </c:pt>
                <c:pt idx="34">
                  <c:v>0.38</c:v>
                </c:pt>
                <c:pt idx="35">
                  <c:v>0.39</c:v>
                </c:pt>
                <c:pt idx="36">
                  <c:v>0.4</c:v>
                </c:pt>
                <c:pt idx="37">
                  <c:v>0.41000000000000003</c:v>
                </c:pt>
                <c:pt idx="38">
                  <c:v>0.42</c:v>
                </c:pt>
                <c:pt idx="39">
                  <c:v>0.43</c:v>
                </c:pt>
                <c:pt idx="40">
                  <c:v>0.44</c:v>
                </c:pt>
                <c:pt idx="41">
                  <c:v>0.45</c:v>
                </c:pt>
                <c:pt idx="42">
                  <c:v>0.46</c:v>
                </c:pt>
                <c:pt idx="43">
                  <c:v>0.47000000000000003</c:v>
                </c:pt>
                <c:pt idx="44">
                  <c:v>0.48</c:v>
                </c:pt>
                <c:pt idx="45">
                  <c:v>0.49</c:v>
                </c:pt>
                <c:pt idx="46">
                  <c:v>0.5</c:v>
                </c:pt>
                <c:pt idx="47">
                  <c:v>0.51</c:v>
                </c:pt>
                <c:pt idx="48">
                  <c:v>0.52</c:v>
                </c:pt>
                <c:pt idx="49">
                  <c:v>0.53</c:v>
                </c:pt>
                <c:pt idx="50">
                  <c:v>0.54</c:v>
                </c:pt>
                <c:pt idx="51">
                  <c:v>0.55000000000000004</c:v>
                </c:pt>
                <c:pt idx="52">
                  <c:v>0.56000000000000005</c:v>
                </c:pt>
                <c:pt idx="53">
                  <c:v>0.57000000000000006</c:v>
                </c:pt>
                <c:pt idx="54">
                  <c:v>0.57999999999999996</c:v>
                </c:pt>
                <c:pt idx="55">
                  <c:v>0.59</c:v>
                </c:pt>
                <c:pt idx="56">
                  <c:v>0.6</c:v>
                </c:pt>
                <c:pt idx="57">
                  <c:v>0.61</c:v>
                </c:pt>
                <c:pt idx="58">
                  <c:v>0.62</c:v>
                </c:pt>
                <c:pt idx="59">
                  <c:v>0.63</c:v>
                </c:pt>
                <c:pt idx="60">
                  <c:v>0.64</c:v>
                </c:pt>
                <c:pt idx="61">
                  <c:v>0.65</c:v>
                </c:pt>
                <c:pt idx="62">
                  <c:v>0.66</c:v>
                </c:pt>
                <c:pt idx="63">
                  <c:v>0.67</c:v>
                </c:pt>
                <c:pt idx="64">
                  <c:v>0.68</c:v>
                </c:pt>
                <c:pt idx="65">
                  <c:v>0.69000000000000006</c:v>
                </c:pt>
                <c:pt idx="66">
                  <c:v>0.70000000000000007</c:v>
                </c:pt>
                <c:pt idx="67">
                  <c:v>0.71</c:v>
                </c:pt>
                <c:pt idx="68">
                  <c:v>0.72</c:v>
                </c:pt>
                <c:pt idx="69">
                  <c:v>0.73</c:v>
                </c:pt>
                <c:pt idx="70">
                  <c:v>0.74</c:v>
                </c:pt>
                <c:pt idx="71">
                  <c:v>0.75</c:v>
                </c:pt>
                <c:pt idx="72">
                  <c:v>0.76</c:v>
                </c:pt>
                <c:pt idx="73">
                  <c:v>0.77</c:v>
                </c:pt>
                <c:pt idx="74">
                  <c:v>0.78</c:v>
                </c:pt>
                <c:pt idx="75">
                  <c:v>0.79</c:v>
                </c:pt>
                <c:pt idx="76">
                  <c:v>0.8</c:v>
                </c:pt>
                <c:pt idx="77">
                  <c:v>0.81</c:v>
                </c:pt>
                <c:pt idx="78">
                  <c:v>0.82000000000000006</c:v>
                </c:pt>
                <c:pt idx="79">
                  <c:v>0.83000000000000007</c:v>
                </c:pt>
                <c:pt idx="80">
                  <c:v>0.84</c:v>
                </c:pt>
                <c:pt idx="81">
                  <c:v>0.85</c:v>
                </c:pt>
                <c:pt idx="82">
                  <c:v>0.86</c:v>
                </c:pt>
                <c:pt idx="83">
                  <c:v>0.87</c:v>
                </c:pt>
                <c:pt idx="84">
                  <c:v>0.88</c:v>
                </c:pt>
                <c:pt idx="85">
                  <c:v>0.89</c:v>
                </c:pt>
                <c:pt idx="86">
                  <c:v>0.9</c:v>
                </c:pt>
                <c:pt idx="87">
                  <c:v>0.91</c:v>
                </c:pt>
                <c:pt idx="88">
                  <c:v>0.92</c:v>
                </c:pt>
                <c:pt idx="89">
                  <c:v>0.93</c:v>
                </c:pt>
                <c:pt idx="90">
                  <c:v>0.94000000000000006</c:v>
                </c:pt>
                <c:pt idx="91">
                  <c:v>0.95000000000000007</c:v>
                </c:pt>
                <c:pt idx="92">
                  <c:v>0.96</c:v>
                </c:pt>
                <c:pt idx="93">
                  <c:v>0.97</c:v>
                </c:pt>
                <c:pt idx="94">
                  <c:v>0.98</c:v>
                </c:pt>
                <c:pt idx="95">
                  <c:v>0.99</c:v>
                </c:pt>
                <c:pt idx="96">
                  <c:v>1</c:v>
                </c:pt>
                <c:pt idx="97">
                  <c:v>1.01</c:v>
                </c:pt>
                <c:pt idx="98">
                  <c:v>1.02</c:v>
                </c:pt>
                <c:pt idx="99">
                  <c:v>1.03</c:v>
                </c:pt>
                <c:pt idx="100">
                  <c:v>1.04</c:v>
                </c:pt>
                <c:pt idx="101">
                  <c:v>1.05</c:v>
                </c:pt>
                <c:pt idx="102">
                  <c:v>1.06</c:v>
                </c:pt>
                <c:pt idx="103">
                  <c:v>1.07</c:v>
                </c:pt>
                <c:pt idx="104">
                  <c:v>1.08</c:v>
                </c:pt>
                <c:pt idx="105">
                  <c:v>1.0900000000000001</c:v>
                </c:pt>
                <c:pt idx="106">
                  <c:v>1.1000000000000001</c:v>
                </c:pt>
                <c:pt idx="107">
                  <c:v>1.1100000000000001</c:v>
                </c:pt>
                <c:pt idx="108">
                  <c:v>1.1200000000000001</c:v>
                </c:pt>
                <c:pt idx="109">
                  <c:v>1.1300000000000001</c:v>
                </c:pt>
                <c:pt idx="110">
                  <c:v>1.1400000000000001</c:v>
                </c:pt>
                <c:pt idx="111">
                  <c:v>1.1500000000000001</c:v>
                </c:pt>
                <c:pt idx="112">
                  <c:v>1.1599999999999999</c:v>
                </c:pt>
                <c:pt idx="113">
                  <c:v>1.17</c:v>
                </c:pt>
                <c:pt idx="114">
                  <c:v>1.18</c:v>
                </c:pt>
                <c:pt idx="115">
                  <c:v>1.19</c:v>
                </c:pt>
                <c:pt idx="116">
                  <c:v>1.2</c:v>
                </c:pt>
                <c:pt idx="117">
                  <c:v>1.21</c:v>
                </c:pt>
                <c:pt idx="118">
                  <c:v>1.22</c:v>
                </c:pt>
                <c:pt idx="119">
                  <c:v>1.23</c:v>
                </c:pt>
                <c:pt idx="120">
                  <c:v>1.24</c:v>
                </c:pt>
                <c:pt idx="121">
                  <c:v>1.25</c:v>
                </c:pt>
                <c:pt idx="122">
                  <c:v>1.26</c:v>
                </c:pt>
                <c:pt idx="123">
                  <c:v>1.27</c:v>
                </c:pt>
                <c:pt idx="124">
                  <c:v>1.28</c:v>
                </c:pt>
                <c:pt idx="125">
                  <c:v>1.29</c:v>
                </c:pt>
                <c:pt idx="126">
                  <c:v>1.3</c:v>
                </c:pt>
                <c:pt idx="127">
                  <c:v>1.31</c:v>
                </c:pt>
                <c:pt idx="128">
                  <c:v>1.32</c:v>
                </c:pt>
                <c:pt idx="129">
                  <c:v>1.33</c:v>
                </c:pt>
                <c:pt idx="130">
                  <c:v>1.34</c:v>
                </c:pt>
                <c:pt idx="131">
                  <c:v>1.35</c:v>
                </c:pt>
                <c:pt idx="132">
                  <c:v>1.36</c:v>
                </c:pt>
                <c:pt idx="133">
                  <c:v>1.37</c:v>
                </c:pt>
                <c:pt idx="134">
                  <c:v>1.3800000000000001</c:v>
                </c:pt>
                <c:pt idx="135">
                  <c:v>1.3900000000000001</c:v>
                </c:pt>
                <c:pt idx="136">
                  <c:v>1.4000000000000001</c:v>
                </c:pt>
                <c:pt idx="137">
                  <c:v>1.41</c:v>
                </c:pt>
                <c:pt idx="138">
                  <c:v>1.42</c:v>
                </c:pt>
                <c:pt idx="139">
                  <c:v>1.43</c:v>
                </c:pt>
                <c:pt idx="140">
                  <c:v>1.44</c:v>
                </c:pt>
                <c:pt idx="141">
                  <c:v>1.45</c:v>
                </c:pt>
                <c:pt idx="142">
                  <c:v>1.46</c:v>
                </c:pt>
                <c:pt idx="143">
                  <c:v>1.47</c:v>
                </c:pt>
                <c:pt idx="144">
                  <c:v>1.48</c:v>
                </c:pt>
                <c:pt idx="145">
                  <c:v>1.49</c:v>
                </c:pt>
                <c:pt idx="146">
                  <c:v>1.5</c:v>
                </c:pt>
                <c:pt idx="147">
                  <c:v>1.51</c:v>
                </c:pt>
                <c:pt idx="148">
                  <c:v>1.52</c:v>
                </c:pt>
                <c:pt idx="149">
                  <c:v>1.53</c:v>
                </c:pt>
                <c:pt idx="150">
                  <c:v>1.54</c:v>
                </c:pt>
                <c:pt idx="151">
                  <c:v>1.55</c:v>
                </c:pt>
                <c:pt idx="152">
                  <c:v>1.56</c:v>
                </c:pt>
                <c:pt idx="153">
                  <c:v>1.57</c:v>
                </c:pt>
                <c:pt idx="154">
                  <c:v>1.58</c:v>
                </c:pt>
                <c:pt idx="155">
                  <c:v>1.59</c:v>
                </c:pt>
                <c:pt idx="156">
                  <c:v>1.6</c:v>
                </c:pt>
                <c:pt idx="157">
                  <c:v>1.61</c:v>
                </c:pt>
                <c:pt idx="158">
                  <c:v>1.62</c:v>
                </c:pt>
                <c:pt idx="159">
                  <c:v>1.6300000000000001</c:v>
                </c:pt>
                <c:pt idx="160">
                  <c:v>1.6400000000000001</c:v>
                </c:pt>
                <c:pt idx="161">
                  <c:v>1.6500000000000001</c:v>
                </c:pt>
                <c:pt idx="162">
                  <c:v>1.6600000000000001</c:v>
                </c:pt>
                <c:pt idx="163">
                  <c:v>1.67</c:v>
                </c:pt>
                <c:pt idx="164">
                  <c:v>1.68</c:v>
                </c:pt>
                <c:pt idx="165">
                  <c:v>1.69</c:v>
                </c:pt>
                <c:pt idx="166">
                  <c:v>1.7</c:v>
                </c:pt>
                <c:pt idx="167">
                  <c:v>1.71</c:v>
                </c:pt>
                <c:pt idx="168">
                  <c:v>1.72</c:v>
                </c:pt>
                <c:pt idx="169">
                  <c:v>1.73</c:v>
                </c:pt>
                <c:pt idx="170">
                  <c:v>1.74</c:v>
                </c:pt>
                <c:pt idx="171">
                  <c:v>1.75</c:v>
                </c:pt>
                <c:pt idx="172">
                  <c:v>1.76</c:v>
                </c:pt>
                <c:pt idx="173">
                  <c:v>1.77</c:v>
                </c:pt>
                <c:pt idx="174">
                  <c:v>1.78</c:v>
                </c:pt>
                <c:pt idx="175">
                  <c:v>1.79</c:v>
                </c:pt>
                <c:pt idx="176">
                  <c:v>1.8</c:v>
                </c:pt>
                <c:pt idx="177">
                  <c:v>1.81</c:v>
                </c:pt>
                <c:pt idx="178">
                  <c:v>1.82</c:v>
                </c:pt>
                <c:pt idx="179">
                  <c:v>1.83</c:v>
                </c:pt>
                <c:pt idx="180">
                  <c:v>1.84</c:v>
                </c:pt>
                <c:pt idx="181">
                  <c:v>1.85</c:v>
                </c:pt>
                <c:pt idx="182">
                  <c:v>1.86</c:v>
                </c:pt>
                <c:pt idx="183">
                  <c:v>1.87</c:v>
                </c:pt>
                <c:pt idx="184">
                  <c:v>1.8800000000000001</c:v>
                </c:pt>
                <c:pt idx="185">
                  <c:v>1.8900000000000001</c:v>
                </c:pt>
                <c:pt idx="186">
                  <c:v>1.9000000000000001</c:v>
                </c:pt>
                <c:pt idx="187">
                  <c:v>1.9100000000000001</c:v>
                </c:pt>
                <c:pt idx="188">
                  <c:v>1.92</c:v>
                </c:pt>
                <c:pt idx="189">
                  <c:v>1.93</c:v>
                </c:pt>
                <c:pt idx="190">
                  <c:v>1.94</c:v>
                </c:pt>
                <c:pt idx="191">
                  <c:v>1.95</c:v>
                </c:pt>
                <c:pt idx="192">
                  <c:v>1.96</c:v>
                </c:pt>
                <c:pt idx="193">
                  <c:v>1.97</c:v>
                </c:pt>
                <c:pt idx="194">
                  <c:v>1.98</c:v>
                </c:pt>
                <c:pt idx="195">
                  <c:v>1.99</c:v>
                </c:pt>
                <c:pt idx="196">
                  <c:v>2</c:v>
                </c:pt>
                <c:pt idx="197">
                  <c:v>2.0100000000000002</c:v>
                </c:pt>
                <c:pt idx="198">
                  <c:v>2.02</c:v>
                </c:pt>
                <c:pt idx="199">
                  <c:v>2.0300000000000002</c:v>
                </c:pt>
                <c:pt idx="200">
                  <c:v>2.04</c:v>
                </c:pt>
                <c:pt idx="201">
                  <c:v>2.0499999999999998</c:v>
                </c:pt>
                <c:pt idx="202">
                  <c:v>2.06</c:v>
                </c:pt>
                <c:pt idx="203">
                  <c:v>2.0699999999999998</c:v>
                </c:pt>
                <c:pt idx="204">
                  <c:v>2.08</c:v>
                </c:pt>
                <c:pt idx="205">
                  <c:v>2.09</c:v>
                </c:pt>
                <c:pt idx="206">
                  <c:v>2.1</c:v>
                </c:pt>
                <c:pt idx="207">
                  <c:v>2.11</c:v>
                </c:pt>
                <c:pt idx="208">
                  <c:v>2.12</c:v>
                </c:pt>
                <c:pt idx="209">
                  <c:v>2.13</c:v>
                </c:pt>
                <c:pt idx="210">
                  <c:v>2.14</c:v>
                </c:pt>
                <c:pt idx="211">
                  <c:v>2.15</c:v>
                </c:pt>
                <c:pt idx="212">
                  <c:v>2.16</c:v>
                </c:pt>
                <c:pt idx="213">
                  <c:v>2.17</c:v>
                </c:pt>
                <c:pt idx="214">
                  <c:v>2.1800000000000002</c:v>
                </c:pt>
                <c:pt idx="215">
                  <c:v>2.19</c:v>
                </c:pt>
                <c:pt idx="216">
                  <c:v>2.2000000000000002</c:v>
                </c:pt>
                <c:pt idx="217">
                  <c:v>2.21</c:v>
                </c:pt>
                <c:pt idx="218">
                  <c:v>2.2200000000000002</c:v>
                </c:pt>
                <c:pt idx="219">
                  <c:v>2.23</c:v>
                </c:pt>
                <c:pt idx="220">
                  <c:v>2.2400000000000002</c:v>
                </c:pt>
                <c:pt idx="221">
                  <c:v>2.25</c:v>
                </c:pt>
                <c:pt idx="222">
                  <c:v>2.2600000000000002</c:v>
                </c:pt>
                <c:pt idx="223">
                  <c:v>2.27</c:v>
                </c:pt>
                <c:pt idx="224">
                  <c:v>2.2800000000000002</c:v>
                </c:pt>
                <c:pt idx="225">
                  <c:v>2.29</c:v>
                </c:pt>
                <c:pt idx="226">
                  <c:v>2.3000000000000003</c:v>
                </c:pt>
                <c:pt idx="227">
                  <c:v>2.31</c:v>
                </c:pt>
                <c:pt idx="228">
                  <c:v>2.3199999999999998</c:v>
                </c:pt>
                <c:pt idx="229">
                  <c:v>2.33</c:v>
                </c:pt>
                <c:pt idx="230">
                  <c:v>2.34</c:v>
                </c:pt>
                <c:pt idx="231">
                  <c:v>2.35</c:v>
                </c:pt>
                <c:pt idx="232">
                  <c:v>2.36</c:v>
                </c:pt>
                <c:pt idx="233">
                  <c:v>2.37</c:v>
                </c:pt>
                <c:pt idx="234">
                  <c:v>2.38</c:v>
                </c:pt>
                <c:pt idx="235">
                  <c:v>2.39</c:v>
                </c:pt>
                <c:pt idx="236">
                  <c:v>2.4</c:v>
                </c:pt>
                <c:pt idx="237">
                  <c:v>2.41</c:v>
                </c:pt>
                <c:pt idx="238">
                  <c:v>2.42</c:v>
                </c:pt>
                <c:pt idx="239">
                  <c:v>2.4300000000000002</c:v>
                </c:pt>
                <c:pt idx="240">
                  <c:v>2.44</c:v>
                </c:pt>
                <c:pt idx="241">
                  <c:v>2.4500000000000002</c:v>
                </c:pt>
                <c:pt idx="242">
                  <c:v>2.46</c:v>
                </c:pt>
                <c:pt idx="243">
                  <c:v>2.4700000000000002</c:v>
                </c:pt>
                <c:pt idx="244">
                  <c:v>2.48</c:v>
                </c:pt>
                <c:pt idx="245">
                  <c:v>2.4900000000000002</c:v>
                </c:pt>
                <c:pt idx="246">
                  <c:v>2.5</c:v>
                </c:pt>
                <c:pt idx="247">
                  <c:v>2.5100000000000002</c:v>
                </c:pt>
                <c:pt idx="248">
                  <c:v>2.52</c:v>
                </c:pt>
                <c:pt idx="249">
                  <c:v>2.5300000000000002</c:v>
                </c:pt>
                <c:pt idx="250">
                  <c:v>2.54</c:v>
                </c:pt>
                <c:pt idx="251">
                  <c:v>2.5500000000000003</c:v>
                </c:pt>
                <c:pt idx="252">
                  <c:v>2.56</c:v>
                </c:pt>
                <c:pt idx="253">
                  <c:v>2.57</c:v>
                </c:pt>
                <c:pt idx="254">
                  <c:v>2.58</c:v>
                </c:pt>
                <c:pt idx="255">
                  <c:v>2.59</c:v>
                </c:pt>
                <c:pt idx="256">
                  <c:v>2.6</c:v>
                </c:pt>
                <c:pt idx="257">
                  <c:v>2.61</c:v>
                </c:pt>
                <c:pt idx="258">
                  <c:v>2.62</c:v>
                </c:pt>
                <c:pt idx="259">
                  <c:v>2.63</c:v>
                </c:pt>
                <c:pt idx="260">
                  <c:v>2.64</c:v>
                </c:pt>
                <c:pt idx="261">
                  <c:v>2.65</c:v>
                </c:pt>
                <c:pt idx="262">
                  <c:v>2.66</c:v>
                </c:pt>
                <c:pt idx="263">
                  <c:v>2.67</c:v>
                </c:pt>
                <c:pt idx="264">
                  <c:v>2.68</c:v>
                </c:pt>
                <c:pt idx="265">
                  <c:v>2.69</c:v>
                </c:pt>
                <c:pt idx="266">
                  <c:v>2.7</c:v>
                </c:pt>
                <c:pt idx="267">
                  <c:v>2.71</c:v>
                </c:pt>
                <c:pt idx="268">
                  <c:v>2.72</c:v>
                </c:pt>
                <c:pt idx="269">
                  <c:v>2.73</c:v>
                </c:pt>
                <c:pt idx="270">
                  <c:v>2.74</c:v>
                </c:pt>
                <c:pt idx="271">
                  <c:v>2.75</c:v>
                </c:pt>
                <c:pt idx="272">
                  <c:v>2.7600000000000002</c:v>
                </c:pt>
                <c:pt idx="273">
                  <c:v>2.77</c:v>
                </c:pt>
                <c:pt idx="274">
                  <c:v>2.7800000000000002</c:v>
                </c:pt>
                <c:pt idx="275">
                  <c:v>2.79</c:v>
                </c:pt>
                <c:pt idx="276">
                  <c:v>2.8000000000000003</c:v>
                </c:pt>
                <c:pt idx="277">
                  <c:v>2.81</c:v>
                </c:pt>
                <c:pt idx="278">
                  <c:v>2.82</c:v>
                </c:pt>
                <c:pt idx="279">
                  <c:v>2.83</c:v>
                </c:pt>
                <c:pt idx="280">
                  <c:v>2.84</c:v>
                </c:pt>
                <c:pt idx="281">
                  <c:v>2.85</c:v>
                </c:pt>
                <c:pt idx="282">
                  <c:v>2.86</c:v>
                </c:pt>
                <c:pt idx="283">
                  <c:v>2.87</c:v>
                </c:pt>
                <c:pt idx="284">
                  <c:v>2.88</c:v>
                </c:pt>
                <c:pt idx="285">
                  <c:v>2.89</c:v>
                </c:pt>
                <c:pt idx="286">
                  <c:v>2.9</c:v>
                </c:pt>
                <c:pt idx="287">
                  <c:v>2.91</c:v>
                </c:pt>
                <c:pt idx="288">
                  <c:v>2.92</c:v>
                </c:pt>
                <c:pt idx="289">
                  <c:v>2.93</c:v>
                </c:pt>
                <c:pt idx="290">
                  <c:v>2.94</c:v>
                </c:pt>
                <c:pt idx="291">
                  <c:v>2.95</c:v>
                </c:pt>
                <c:pt idx="292">
                  <c:v>2.96</c:v>
                </c:pt>
                <c:pt idx="293">
                  <c:v>2.97</c:v>
                </c:pt>
                <c:pt idx="294">
                  <c:v>2.98</c:v>
                </c:pt>
                <c:pt idx="295">
                  <c:v>2.99</c:v>
                </c:pt>
                <c:pt idx="296">
                  <c:v>3</c:v>
                </c:pt>
                <c:pt idx="297">
                  <c:v>3.0100000000000002</c:v>
                </c:pt>
                <c:pt idx="298">
                  <c:v>3.02</c:v>
                </c:pt>
                <c:pt idx="299">
                  <c:v>3.0300000000000002</c:v>
                </c:pt>
                <c:pt idx="300">
                  <c:v>3.04</c:v>
                </c:pt>
                <c:pt idx="301">
                  <c:v>3.0500000000000003</c:v>
                </c:pt>
                <c:pt idx="302">
                  <c:v>3.06</c:v>
                </c:pt>
                <c:pt idx="303">
                  <c:v>3.0700000000000003</c:v>
                </c:pt>
                <c:pt idx="304">
                  <c:v>3.08</c:v>
                </c:pt>
                <c:pt idx="305">
                  <c:v>3.09</c:v>
                </c:pt>
                <c:pt idx="306">
                  <c:v>3.1</c:v>
                </c:pt>
                <c:pt idx="307">
                  <c:v>3.11</c:v>
                </c:pt>
                <c:pt idx="308">
                  <c:v>3.12</c:v>
                </c:pt>
                <c:pt idx="309">
                  <c:v>3.13</c:v>
                </c:pt>
                <c:pt idx="310">
                  <c:v>3.14</c:v>
                </c:pt>
                <c:pt idx="311">
                  <c:v>3.15</c:v>
                </c:pt>
                <c:pt idx="312">
                  <c:v>3.16</c:v>
                </c:pt>
                <c:pt idx="313">
                  <c:v>3.17</c:v>
                </c:pt>
                <c:pt idx="314">
                  <c:v>3.18</c:v>
                </c:pt>
                <c:pt idx="315">
                  <c:v>3.19</c:v>
                </c:pt>
                <c:pt idx="316">
                  <c:v>3.2</c:v>
                </c:pt>
                <c:pt idx="317">
                  <c:v>3.21</c:v>
                </c:pt>
                <c:pt idx="318">
                  <c:v>3.22</c:v>
                </c:pt>
                <c:pt idx="319">
                  <c:v>3.23</c:v>
                </c:pt>
                <c:pt idx="320">
                  <c:v>3.24</c:v>
                </c:pt>
                <c:pt idx="321">
                  <c:v>3.25</c:v>
                </c:pt>
                <c:pt idx="322">
                  <c:v>3.2600000000000002</c:v>
                </c:pt>
                <c:pt idx="323">
                  <c:v>3.27</c:v>
                </c:pt>
                <c:pt idx="324">
                  <c:v>3.2800000000000002</c:v>
                </c:pt>
                <c:pt idx="325">
                  <c:v>3.29</c:v>
                </c:pt>
                <c:pt idx="326">
                  <c:v>3.3000000000000003</c:v>
                </c:pt>
                <c:pt idx="327">
                  <c:v>3.31</c:v>
                </c:pt>
                <c:pt idx="328">
                  <c:v>3.3200000000000003</c:v>
                </c:pt>
                <c:pt idx="329">
                  <c:v>3.33</c:v>
                </c:pt>
                <c:pt idx="330">
                  <c:v>3.34</c:v>
                </c:pt>
                <c:pt idx="331">
                  <c:v>3.35</c:v>
                </c:pt>
                <c:pt idx="332">
                  <c:v>3.36</c:v>
                </c:pt>
                <c:pt idx="333">
                  <c:v>3.37</c:v>
                </c:pt>
                <c:pt idx="334">
                  <c:v>3.38</c:v>
                </c:pt>
                <c:pt idx="335">
                  <c:v>3.39</c:v>
                </c:pt>
                <c:pt idx="336">
                  <c:v>3.4</c:v>
                </c:pt>
                <c:pt idx="337">
                  <c:v>3.41</c:v>
                </c:pt>
                <c:pt idx="338">
                  <c:v>3.42</c:v>
                </c:pt>
                <c:pt idx="339">
                  <c:v>3.43</c:v>
                </c:pt>
                <c:pt idx="340">
                  <c:v>3.44</c:v>
                </c:pt>
                <c:pt idx="341">
                  <c:v>3.45</c:v>
                </c:pt>
                <c:pt idx="342">
                  <c:v>3.46</c:v>
                </c:pt>
                <c:pt idx="343">
                  <c:v>3.47</c:v>
                </c:pt>
                <c:pt idx="344">
                  <c:v>3.48</c:v>
                </c:pt>
                <c:pt idx="345">
                  <c:v>3.49</c:v>
                </c:pt>
                <c:pt idx="346">
                  <c:v>3.5</c:v>
                </c:pt>
                <c:pt idx="347">
                  <c:v>3.5100000000000002</c:v>
                </c:pt>
                <c:pt idx="348">
                  <c:v>3.52</c:v>
                </c:pt>
                <c:pt idx="349">
                  <c:v>3.5300000000000002</c:v>
                </c:pt>
                <c:pt idx="350">
                  <c:v>3.54</c:v>
                </c:pt>
                <c:pt idx="351">
                  <c:v>3.5500000000000003</c:v>
                </c:pt>
                <c:pt idx="352">
                  <c:v>3.56</c:v>
                </c:pt>
                <c:pt idx="353">
                  <c:v>3.5700000000000003</c:v>
                </c:pt>
                <c:pt idx="354">
                  <c:v>3.58</c:v>
                </c:pt>
                <c:pt idx="355">
                  <c:v>3.59</c:v>
                </c:pt>
                <c:pt idx="356">
                  <c:v>3.6</c:v>
                </c:pt>
                <c:pt idx="357">
                  <c:v>3.61</c:v>
                </c:pt>
                <c:pt idx="358">
                  <c:v>3.62</c:v>
                </c:pt>
                <c:pt idx="359">
                  <c:v>3.63</c:v>
                </c:pt>
                <c:pt idx="360">
                  <c:v>3.64</c:v>
                </c:pt>
                <c:pt idx="361">
                  <c:v>3.65</c:v>
                </c:pt>
                <c:pt idx="362">
                  <c:v>3.66</c:v>
                </c:pt>
                <c:pt idx="363">
                  <c:v>3.67</c:v>
                </c:pt>
                <c:pt idx="364">
                  <c:v>3.68</c:v>
                </c:pt>
                <c:pt idx="365">
                  <c:v>3.69</c:v>
                </c:pt>
                <c:pt idx="366">
                  <c:v>3.7</c:v>
                </c:pt>
                <c:pt idx="367">
                  <c:v>3.71</c:v>
                </c:pt>
                <c:pt idx="368">
                  <c:v>3.72</c:v>
                </c:pt>
                <c:pt idx="369">
                  <c:v>3.73</c:v>
                </c:pt>
                <c:pt idx="370">
                  <c:v>3.74</c:v>
                </c:pt>
                <c:pt idx="371">
                  <c:v>3.75</c:v>
                </c:pt>
                <c:pt idx="372">
                  <c:v>3.7600000000000002</c:v>
                </c:pt>
                <c:pt idx="373">
                  <c:v>3.77</c:v>
                </c:pt>
                <c:pt idx="374">
                  <c:v>3.7800000000000002</c:v>
                </c:pt>
                <c:pt idx="375">
                  <c:v>3.79</c:v>
                </c:pt>
                <c:pt idx="376">
                  <c:v>3.8000000000000003</c:v>
                </c:pt>
                <c:pt idx="377">
                  <c:v>3.81</c:v>
                </c:pt>
                <c:pt idx="378">
                  <c:v>3.8200000000000003</c:v>
                </c:pt>
                <c:pt idx="379">
                  <c:v>3.83</c:v>
                </c:pt>
                <c:pt idx="380">
                  <c:v>3.84</c:v>
                </c:pt>
                <c:pt idx="381">
                  <c:v>3.85</c:v>
                </c:pt>
                <c:pt idx="382">
                  <c:v>3.86</c:v>
                </c:pt>
                <c:pt idx="383">
                  <c:v>3.87</c:v>
                </c:pt>
                <c:pt idx="384">
                  <c:v>3.88</c:v>
                </c:pt>
                <c:pt idx="385">
                  <c:v>3.89</c:v>
                </c:pt>
                <c:pt idx="386">
                  <c:v>3.9</c:v>
                </c:pt>
                <c:pt idx="387">
                  <c:v>3.91</c:v>
                </c:pt>
                <c:pt idx="388">
                  <c:v>3.92</c:v>
                </c:pt>
                <c:pt idx="389">
                  <c:v>3.93</c:v>
                </c:pt>
                <c:pt idx="390">
                  <c:v>3.94</c:v>
                </c:pt>
                <c:pt idx="391">
                  <c:v>3.95</c:v>
                </c:pt>
                <c:pt idx="392">
                  <c:v>3.96</c:v>
                </c:pt>
                <c:pt idx="393">
                  <c:v>3.97</c:v>
                </c:pt>
                <c:pt idx="394">
                  <c:v>3.98</c:v>
                </c:pt>
                <c:pt idx="395">
                  <c:v>3.99</c:v>
                </c:pt>
                <c:pt idx="396">
                  <c:v>4</c:v>
                </c:pt>
              </c:numCache>
            </c:numRef>
          </c:xVal>
          <c:yVal>
            <c:numRef>
              <c:f>'[ReactorData1_5_18 (5).xlsx]50Eth50Prop'!$Z$5:$Z$401</c:f>
              <c:numCache>
                <c:formatCode>General</c:formatCode>
                <c:ptCount val="397"/>
                <c:pt idx="0">
                  <c:v>8.9506855468749993E-2</c:v>
                </c:pt>
                <c:pt idx="1">
                  <c:v>0.107996591796875</c:v>
                </c:pt>
                <c:pt idx="2">
                  <c:v>0.125342939453125</c:v>
                </c:pt>
                <c:pt idx="3">
                  <c:v>0.141680791015625</c:v>
                </c:pt>
                <c:pt idx="4">
                  <c:v>0.15712112304687501</c:v>
                </c:pt>
                <c:pt idx="5">
                  <c:v>0.1717558203125</c:v>
                </c:pt>
                <c:pt idx="6">
                  <c:v>0.18566296874999999</c:v>
                </c:pt>
                <c:pt idx="7">
                  <c:v>0.19890847656249999</c:v>
                </c:pt>
                <c:pt idx="8">
                  <c:v>0.21154949218749999</c:v>
                </c:pt>
                <c:pt idx="9">
                  <c:v>0.22363519531250001</c:v>
                </c:pt>
                <c:pt idx="10">
                  <c:v>0.23520882812499999</c:v>
                </c:pt>
                <c:pt idx="11">
                  <c:v>0.24630828125000001</c:v>
                </c:pt>
                <c:pt idx="12">
                  <c:v>0.25696695312500001</c:v>
                </c:pt>
                <c:pt idx="13">
                  <c:v>0.2672147265625</c:v>
                </c:pt>
                <c:pt idx="14">
                  <c:v>0.27707798828125002</c:v>
                </c:pt>
                <c:pt idx="15">
                  <c:v>0.28658103515625</c:v>
                </c:pt>
                <c:pt idx="16">
                  <c:v>0.29574501953124999</c:v>
                </c:pt>
                <c:pt idx="17">
                  <c:v>0.30458962890625002</c:v>
                </c:pt>
                <c:pt idx="18">
                  <c:v>0.31313251953124999</c:v>
                </c:pt>
                <c:pt idx="19">
                  <c:v>0.32139000000000001</c:v>
                </c:pt>
                <c:pt idx="20">
                  <c:v>0.32937621093750002</c:v>
                </c:pt>
                <c:pt idx="21">
                  <c:v>0.33710527343750002</c:v>
                </c:pt>
                <c:pt idx="22">
                  <c:v>0.34458957031249998</c:v>
                </c:pt>
                <c:pt idx="23">
                  <c:v>0.35184050781249998</c:v>
                </c:pt>
                <c:pt idx="24">
                  <c:v>0.35886878906250003</c:v>
                </c:pt>
                <c:pt idx="25">
                  <c:v>0.36568425781250002</c:v>
                </c:pt>
                <c:pt idx="26">
                  <c:v>0.37229605468749999</c:v>
                </c:pt>
                <c:pt idx="27">
                  <c:v>0.37871324218750002</c:v>
                </c:pt>
                <c:pt idx="28">
                  <c:v>0.38494304687499997</c:v>
                </c:pt>
                <c:pt idx="29">
                  <c:v>0.39099371093750002</c:v>
                </c:pt>
                <c:pt idx="30">
                  <c:v>0.3968715625</c:v>
                </c:pt>
                <c:pt idx="31">
                  <c:v>0.4025838671875</c:v>
                </c:pt>
                <c:pt idx="32">
                  <c:v>0.4081366796875</c:v>
                </c:pt>
                <c:pt idx="33">
                  <c:v>0.41353578125000001</c:v>
                </c:pt>
                <c:pt idx="34">
                  <c:v>0.41878699218749998</c:v>
                </c:pt>
                <c:pt idx="35">
                  <c:v>0.42389515625000002</c:v>
                </c:pt>
                <c:pt idx="36">
                  <c:v>0.42886558593750002</c:v>
                </c:pt>
                <c:pt idx="37">
                  <c:v>0.43370312500000002</c:v>
                </c:pt>
                <c:pt idx="38">
                  <c:v>0.43841203125</c:v>
                </c:pt>
                <c:pt idx="39">
                  <c:v>0.44299679687499999</c:v>
                </c:pt>
                <c:pt idx="40">
                  <c:v>0.447461328125</c:v>
                </c:pt>
                <c:pt idx="41">
                  <c:v>0.45180999999999999</c:v>
                </c:pt>
                <c:pt idx="42">
                  <c:v>0.456045234375</c:v>
                </c:pt>
                <c:pt idx="43">
                  <c:v>0.46017222656250001</c:v>
                </c:pt>
                <c:pt idx="44">
                  <c:v>0.46419355468750001</c:v>
                </c:pt>
                <c:pt idx="45">
                  <c:v>0.46811246093749997</c:v>
                </c:pt>
                <c:pt idx="46">
                  <c:v>0.47193210937500002</c:v>
                </c:pt>
                <c:pt idx="47">
                  <c:v>0.475655703125</c:v>
                </c:pt>
                <c:pt idx="48">
                  <c:v>0.47928589843750002</c:v>
                </c:pt>
                <c:pt idx="49">
                  <c:v>0.48282574218750002</c:v>
                </c:pt>
                <c:pt idx="50">
                  <c:v>0.48627773437499999</c:v>
                </c:pt>
                <c:pt idx="51">
                  <c:v>0.48964406249999998</c:v>
                </c:pt>
                <c:pt idx="52">
                  <c:v>0.49292753906249998</c:v>
                </c:pt>
                <c:pt idx="53">
                  <c:v>0.4961308203125</c:v>
                </c:pt>
                <c:pt idx="54">
                  <c:v>0.4992555078125</c:v>
                </c:pt>
                <c:pt idx="55">
                  <c:v>0.502304296875</c:v>
                </c:pt>
                <c:pt idx="56">
                  <c:v>0.50527902343749997</c:v>
                </c:pt>
                <c:pt idx="57">
                  <c:v>0.50818167968750005</c:v>
                </c:pt>
                <c:pt idx="58">
                  <c:v>0.51101453124999996</c:v>
                </c:pt>
                <c:pt idx="59">
                  <c:v>0.51378000000000001</c:v>
                </c:pt>
                <c:pt idx="60">
                  <c:v>0.51647792968749995</c:v>
                </c:pt>
                <c:pt idx="61">
                  <c:v>0.51911214843749998</c:v>
                </c:pt>
                <c:pt idx="62">
                  <c:v>0.52168390625000005</c:v>
                </c:pt>
                <c:pt idx="63">
                  <c:v>0.52419410156250001</c:v>
                </c:pt>
                <c:pt idx="64">
                  <c:v>0.52664488281249999</c:v>
                </c:pt>
                <c:pt idx="65">
                  <c:v>0.52903808593750001</c:v>
                </c:pt>
                <c:pt idx="66">
                  <c:v>0.53137457031250002</c:v>
                </c:pt>
                <c:pt idx="67">
                  <c:v>0.53365636718749998</c:v>
                </c:pt>
                <c:pt idx="68">
                  <c:v>0.53588437499999997</c:v>
                </c:pt>
                <c:pt idx="69">
                  <c:v>0.53805999999999998</c:v>
                </c:pt>
                <c:pt idx="70">
                  <c:v>0.54018550781249997</c:v>
                </c:pt>
                <c:pt idx="71">
                  <c:v>0.5422608203125</c:v>
                </c:pt>
                <c:pt idx="72">
                  <c:v>0.54428835937499997</c:v>
                </c:pt>
                <c:pt idx="73">
                  <c:v>0.54626832031250006</c:v>
                </c:pt>
                <c:pt idx="74">
                  <c:v>0.54820250000000004</c:v>
                </c:pt>
                <c:pt idx="75">
                  <c:v>0.55009187500000001</c:v>
                </c:pt>
                <c:pt idx="76">
                  <c:v>0.55193765625000002</c:v>
                </c:pt>
                <c:pt idx="77">
                  <c:v>0.55374070312500001</c:v>
                </c:pt>
                <c:pt idx="78">
                  <c:v>0.555502109375</c:v>
                </c:pt>
                <c:pt idx="79">
                  <c:v>0.55722320312499996</c:v>
                </c:pt>
                <c:pt idx="80">
                  <c:v>0.55890457031249996</c:v>
                </c:pt>
                <c:pt idx="81">
                  <c:v>0.56054734375000004</c:v>
                </c:pt>
                <c:pt idx="82">
                  <c:v>0.56215250000000005</c:v>
                </c:pt>
                <c:pt idx="83">
                  <c:v>0.56372062499999998</c:v>
                </c:pt>
                <c:pt idx="84">
                  <c:v>0.56525347656250002</c:v>
                </c:pt>
                <c:pt idx="85">
                  <c:v>0.56674999999999998</c:v>
                </c:pt>
                <c:pt idx="86">
                  <c:v>0.56821367187500005</c:v>
                </c:pt>
                <c:pt idx="87">
                  <c:v>0.56964335937499999</c:v>
                </c:pt>
                <c:pt idx="88">
                  <c:v>0.57103999999999999</c:v>
                </c:pt>
                <c:pt idx="89">
                  <c:v>0.57240546874999998</c:v>
                </c:pt>
                <c:pt idx="90">
                  <c:v>0.57374000000000003</c:v>
                </c:pt>
                <c:pt idx="91">
                  <c:v>0.57504367187500005</c:v>
                </c:pt>
                <c:pt idx="92">
                  <c:v>0.57631753906250005</c:v>
                </c:pt>
                <c:pt idx="93">
                  <c:v>0.57756277343749995</c:v>
                </c:pt>
                <c:pt idx="94">
                  <c:v>0.57877925781249995</c:v>
                </c:pt>
                <c:pt idx="95">
                  <c:v>0.57996878906250005</c:v>
                </c:pt>
                <c:pt idx="96">
                  <c:v>0.58113000000000004</c:v>
                </c:pt>
                <c:pt idx="97">
                  <c:v>0.58226640625000003</c:v>
                </c:pt>
                <c:pt idx="98">
                  <c:v>0.58337562499999995</c:v>
                </c:pt>
                <c:pt idx="99">
                  <c:v>0.58445999999999998</c:v>
                </c:pt>
                <c:pt idx="100">
                  <c:v>0.58552000000000004</c:v>
                </c:pt>
                <c:pt idx="101">
                  <c:v>0.58655621093749999</c:v>
                </c:pt>
                <c:pt idx="102">
                  <c:v>0.58756851562500001</c:v>
                </c:pt>
                <c:pt idx="103">
                  <c:v>0.58855773437500003</c:v>
                </c:pt>
                <c:pt idx="104">
                  <c:v>0.58952449218750003</c:v>
                </c:pt>
                <c:pt idx="105">
                  <c:v>0.59046937499999996</c:v>
                </c:pt>
                <c:pt idx="106">
                  <c:v>0.59139238281249995</c:v>
                </c:pt>
                <c:pt idx="107">
                  <c:v>0.5922949609375</c:v>
                </c:pt>
                <c:pt idx="108">
                  <c:v>0.59317644531250002</c:v>
                </c:pt>
                <c:pt idx="109">
                  <c:v>0.59403800781250005</c:v>
                </c:pt>
                <c:pt idx="110">
                  <c:v>0.59487999999999996</c:v>
                </c:pt>
                <c:pt idx="111">
                  <c:v>0.59570292968750005</c:v>
                </c:pt>
                <c:pt idx="112">
                  <c:v>0.59650695312500002</c:v>
                </c:pt>
                <c:pt idx="113">
                  <c:v>0.5972921484375</c:v>
                </c:pt>
                <c:pt idx="114">
                  <c:v>0.59806000000000004</c:v>
                </c:pt>
                <c:pt idx="115">
                  <c:v>0.59880999999999995</c:v>
                </c:pt>
                <c:pt idx="116">
                  <c:v>0.59954269531250004</c:v>
                </c:pt>
                <c:pt idx="117">
                  <c:v>0.60025863281250003</c:v>
                </c:pt>
                <c:pt idx="118">
                  <c:v>0.6009580859375</c:v>
                </c:pt>
                <c:pt idx="119">
                  <c:v>0.60164152343749999</c:v>
                </c:pt>
                <c:pt idx="120">
                  <c:v>0.60230933593750002</c:v>
                </c:pt>
                <c:pt idx="121">
                  <c:v>0.60296156249999999</c:v>
                </c:pt>
                <c:pt idx="122">
                  <c:v>0.60359882812499999</c:v>
                </c:pt>
                <c:pt idx="123">
                  <c:v>0.60422125000000004</c:v>
                </c:pt>
                <c:pt idx="124">
                  <c:v>0.60482999999999998</c:v>
                </c:pt>
                <c:pt idx="125">
                  <c:v>0.60542328125</c:v>
                </c:pt>
                <c:pt idx="126">
                  <c:v>0.606003203125</c:v>
                </c:pt>
                <c:pt idx="127">
                  <c:v>0.60657000000000005</c:v>
                </c:pt>
                <c:pt idx="128">
                  <c:v>0.60712332031250005</c:v>
                </c:pt>
                <c:pt idx="129">
                  <c:v>0.60766374999999995</c:v>
                </c:pt>
                <c:pt idx="130">
                  <c:v>0.60819167968749999</c:v>
                </c:pt>
                <c:pt idx="131">
                  <c:v>0.60870703125000003</c:v>
                </c:pt>
                <c:pt idx="132">
                  <c:v>0.60921000000000003</c:v>
                </c:pt>
                <c:pt idx="133">
                  <c:v>0.60970136718750001</c:v>
                </c:pt>
                <c:pt idx="134">
                  <c:v>0.61018117187499998</c:v>
                </c:pt>
                <c:pt idx="135">
                  <c:v>0.61065000000000003</c:v>
                </c:pt>
                <c:pt idx="136">
                  <c:v>0.61110632812499999</c:v>
                </c:pt>
                <c:pt idx="137">
                  <c:v>0.61155324218749996</c:v>
                </c:pt>
                <c:pt idx="138">
                  <c:v>0.61198878906249998</c:v>
                </c:pt>
                <c:pt idx="139">
                  <c:v>0.61241398437500005</c:v>
                </c:pt>
                <c:pt idx="140">
                  <c:v>0.61282999999999999</c:v>
                </c:pt>
                <c:pt idx="141">
                  <c:v>0.61323414062500003</c:v>
                </c:pt>
                <c:pt idx="142">
                  <c:v>0.61362886718749998</c:v>
                </c:pt>
                <c:pt idx="143">
                  <c:v>0.61401488281250005</c:v>
                </c:pt>
                <c:pt idx="144">
                  <c:v>0.61439070312499999</c:v>
                </c:pt>
                <c:pt idx="145">
                  <c:v>0.61475789062499997</c:v>
                </c:pt>
                <c:pt idx="146">
                  <c:v>0.61511609374999998</c:v>
                </c:pt>
                <c:pt idx="147">
                  <c:v>0.61546531250000003</c:v>
                </c:pt>
                <c:pt idx="148">
                  <c:v>0.6158051953125</c:v>
                </c:pt>
                <c:pt idx="149">
                  <c:v>0.61613742187499998</c:v>
                </c:pt>
                <c:pt idx="150">
                  <c:v>0.61646117187500005</c:v>
                </c:pt>
                <c:pt idx="151">
                  <c:v>0.61677695312500003</c:v>
                </c:pt>
                <c:pt idx="152">
                  <c:v>0.61708437500000002</c:v>
                </c:pt>
                <c:pt idx="153">
                  <c:v>0.61738429687499996</c:v>
                </c:pt>
                <c:pt idx="154">
                  <c:v>0.61767675781249998</c:v>
                </c:pt>
                <c:pt idx="155">
                  <c:v>0.61796175781249996</c:v>
                </c:pt>
                <c:pt idx="156">
                  <c:v>0.61824000000000001</c:v>
                </c:pt>
                <c:pt idx="157">
                  <c:v>0.61851</c:v>
                </c:pt>
                <c:pt idx="158">
                  <c:v>0.61877304687500001</c:v>
                </c:pt>
                <c:pt idx="159">
                  <c:v>0.61902999999999997</c:v>
                </c:pt>
                <c:pt idx="160">
                  <c:v>0.61927933593749995</c:v>
                </c:pt>
                <c:pt idx="161">
                  <c:v>0.61952234375000004</c:v>
                </c:pt>
                <c:pt idx="162">
                  <c:v>0.61975929687499998</c:v>
                </c:pt>
                <c:pt idx="163">
                  <c:v>0.61999000000000004</c:v>
                </c:pt>
                <c:pt idx="164">
                  <c:v>0.62021410156250001</c:v>
                </c:pt>
                <c:pt idx="165">
                  <c:v>0.62043203125000002</c:v>
                </c:pt>
                <c:pt idx="166">
                  <c:v>0.62064449218749995</c:v>
                </c:pt>
                <c:pt idx="167">
                  <c:v>0.62085140625000002</c:v>
                </c:pt>
                <c:pt idx="168">
                  <c:v>0.62105175781249999</c:v>
                </c:pt>
                <c:pt idx="169">
                  <c:v>0.62124679687499995</c:v>
                </c:pt>
                <c:pt idx="170">
                  <c:v>0.6214365234375</c:v>
                </c:pt>
                <c:pt idx="171">
                  <c:v>0.62162097656250004</c:v>
                </c:pt>
                <c:pt idx="172">
                  <c:v>0.62180000000000002</c:v>
                </c:pt>
                <c:pt idx="173">
                  <c:v>0.6219737890625</c:v>
                </c:pt>
                <c:pt idx="174">
                  <c:v>0.62214273437500001</c:v>
                </c:pt>
                <c:pt idx="175">
                  <c:v>0.62230683593750002</c:v>
                </c:pt>
                <c:pt idx="176">
                  <c:v>0.62246562500000002</c:v>
                </c:pt>
                <c:pt idx="177">
                  <c:v>0.62261999999999995</c:v>
                </c:pt>
                <c:pt idx="178">
                  <c:v>0.62277000000000005</c:v>
                </c:pt>
                <c:pt idx="179">
                  <c:v>0.62291511718750003</c:v>
                </c:pt>
                <c:pt idx="180">
                  <c:v>0.62305550781249996</c:v>
                </c:pt>
                <c:pt idx="181">
                  <c:v>0.62319187499999995</c:v>
                </c:pt>
                <c:pt idx="182">
                  <c:v>0.62332386718749999</c:v>
                </c:pt>
                <c:pt idx="183">
                  <c:v>0.62345187499999999</c:v>
                </c:pt>
                <c:pt idx="184">
                  <c:v>0.62357558593749995</c:v>
                </c:pt>
                <c:pt idx="185">
                  <c:v>0.62369550781250005</c:v>
                </c:pt>
                <c:pt idx="186">
                  <c:v>0.62381070312499998</c:v>
                </c:pt>
                <c:pt idx="187">
                  <c:v>0.62392281250000003</c:v>
                </c:pt>
                <c:pt idx="188">
                  <c:v>0.62403105468749998</c:v>
                </c:pt>
                <c:pt idx="189">
                  <c:v>0.62413507812500002</c:v>
                </c:pt>
                <c:pt idx="190">
                  <c:v>0.62423605468749999</c:v>
                </c:pt>
                <c:pt idx="191">
                  <c:v>0.62433335937500001</c:v>
                </c:pt>
                <c:pt idx="192">
                  <c:v>0.62442671875</c:v>
                </c:pt>
                <c:pt idx="193">
                  <c:v>0.62451738281250002</c:v>
                </c:pt>
                <c:pt idx="194">
                  <c:v>0.62460398437499998</c:v>
                </c:pt>
                <c:pt idx="195">
                  <c:v>0.62468753906249996</c:v>
                </c:pt>
                <c:pt idx="196">
                  <c:v>0.62476792968749995</c:v>
                </c:pt>
                <c:pt idx="197">
                  <c:v>0.62484519531250005</c:v>
                </c:pt>
                <c:pt idx="198">
                  <c:v>0.62491925781250002</c:v>
                </c:pt>
                <c:pt idx="199">
                  <c:v>0.62499000000000005</c:v>
                </c:pt>
                <c:pt idx="200">
                  <c:v>0.62505792968749996</c:v>
                </c:pt>
                <c:pt idx="201">
                  <c:v>0.62512339843749998</c:v>
                </c:pt>
                <c:pt idx="202">
                  <c:v>0.62518585937500004</c:v>
                </c:pt>
                <c:pt idx="203">
                  <c:v>0.62524492187500003</c:v>
                </c:pt>
                <c:pt idx="204">
                  <c:v>0.62530191406250002</c:v>
                </c:pt>
                <c:pt idx="205">
                  <c:v>0.62535566406249998</c:v>
                </c:pt>
                <c:pt idx="206">
                  <c:v>0.62540750000000001</c:v>
                </c:pt>
                <c:pt idx="207">
                  <c:v>0.62545613281250001</c:v>
                </c:pt>
                <c:pt idx="208">
                  <c:v>0.62550257812499999</c:v>
                </c:pt>
                <c:pt idx="209">
                  <c:v>0.62554613281250004</c:v>
                </c:pt>
                <c:pt idx="210">
                  <c:v>0.62558757812499999</c:v>
                </c:pt>
                <c:pt idx="211">
                  <c:v>0.62562656250000004</c:v>
                </c:pt>
                <c:pt idx="212">
                  <c:v>0.62566292968750004</c:v>
                </c:pt>
                <c:pt idx="213">
                  <c:v>0.625697109375</c:v>
                </c:pt>
                <c:pt idx="214">
                  <c:v>0.62572914062499996</c:v>
                </c:pt>
                <c:pt idx="215">
                  <c:v>0.62575999999999998</c:v>
                </c:pt>
                <c:pt idx="216">
                  <c:v>0.62578695312499999</c:v>
                </c:pt>
                <c:pt idx="217">
                  <c:v>0.62581242187499997</c:v>
                </c:pt>
                <c:pt idx="218">
                  <c:v>0.62583593749999999</c:v>
                </c:pt>
                <c:pt idx="219">
                  <c:v>0.62585687499999998</c:v>
                </c:pt>
                <c:pt idx="220">
                  <c:v>0.62587621093750001</c:v>
                </c:pt>
                <c:pt idx="221">
                  <c:v>0.62589421874999995</c:v>
                </c:pt>
                <c:pt idx="222">
                  <c:v>0.62590999999999997</c:v>
                </c:pt>
                <c:pt idx="223">
                  <c:v>0.62592367187499998</c:v>
                </c:pt>
                <c:pt idx="224">
                  <c:v>0.62593476562499994</c:v>
                </c:pt>
                <c:pt idx="225">
                  <c:v>0.62594433593749998</c:v>
                </c:pt>
                <c:pt idx="226">
                  <c:v>0.62595343749999999</c:v>
                </c:pt>
                <c:pt idx="227">
                  <c:v>0.62595999999999996</c:v>
                </c:pt>
                <c:pt idx="228">
                  <c:v>0.62596449218750005</c:v>
                </c:pt>
                <c:pt idx="229">
                  <c:v>0.62596796875000005</c:v>
                </c:pt>
                <c:pt idx="230">
                  <c:v>0.62596925781250001</c:v>
                </c:pt>
                <c:pt idx="231">
                  <c:v>0.62596921875</c:v>
                </c:pt>
                <c:pt idx="232">
                  <c:v>0.62596679687500001</c:v>
                </c:pt>
                <c:pt idx="233">
                  <c:v>0.62596386718749997</c:v>
                </c:pt>
                <c:pt idx="234">
                  <c:v>0.6259590625</c:v>
                </c:pt>
                <c:pt idx="235">
                  <c:v>0.62595296874999995</c:v>
                </c:pt>
                <c:pt idx="236">
                  <c:v>0.6259454296875</c:v>
                </c:pt>
                <c:pt idx="237">
                  <c:v>0.62593605468750002</c:v>
                </c:pt>
                <c:pt idx="238">
                  <c:v>0.6259255078125</c:v>
                </c:pt>
                <c:pt idx="239">
                  <c:v>0.62591386718749997</c:v>
                </c:pt>
                <c:pt idx="240">
                  <c:v>0.62590000000000001</c:v>
                </c:pt>
                <c:pt idx="241">
                  <c:v>0.62588570312500003</c:v>
                </c:pt>
                <c:pt idx="242">
                  <c:v>0.62587000000000004</c:v>
                </c:pt>
                <c:pt idx="243">
                  <c:v>0.62585285156250003</c:v>
                </c:pt>
                <c:pt idx="244">
                  <c:v>0.62583433593750004</c:v>
                </c:pt>
                <c:pt idx="245">
                  <c:v>0.62581484374999996</c:v>
                </c:pt>
                <c:pt idx="246">
                  <c:v>0.62579402343750001</c:v>
                </c:pt>
                <c:pt idx="247">
                  <c:v>0.62577187499999998</c:v>
                </c:pt>
                <c:pt idx="248">
                  <c:v>0.62574902343750005</c:v>
                </c:pt>
                <c:pt idx="249">
                  <c:v>0.62572441406250001</c:v>
                </c:pt>
                <c:pt idx="250">
                  <c:v>0.62570000000000003</c:v>
                </c:pt>
                <c:pt idx="251">
                  <c:v>0.62567292968749999</c:v>
                </c:pt>
                <c:pt idx="252">
                  <c:v>0.62564546875000004</c:v>
                </c:pt>
                <c:pt idx="253">
                  <c:v>0.62561687499999996</c:v>
                </c:pt>
                <c:pt idx="254">
                  <c:v>0.62558730468750001</c:v>
                </c:pt>
                <c:pt idx="255">
                  <c:v>0.62555628906250005</c:v>
                </c:pt>
                <c:pt idx="256">
                  <c:v>0.62552503906250001</c:v>
                </c:pt>
                <c:pt idx="257">
                  <c:v>0.62549265624999995</c:v>
                </c:pt>
                <c:pt idx="258">
                  <c:v>0.62545902343750004</c:v>
                </c:pt>
                <c:pt idx="259">
                  <c:v>0.62542492187499998</c:v>
                </c:pt>
                <c:pt idx="260">
                  <c:v>0.62539</c:v>
                </c:pt>
                <c:pt idx="261">
                  <c:v>0.62535332031250002</c:v>
                </c:pt>
                <c:pt idx="262">
                  <c:v>0.62531609374999997</c:v>
                </c:pt>
                <c:pt idx="263">
                  <c:v>0.62527832031249997</c:v>
                </c:pt>
                <c:pt idx="264">
                  <c:v>0.62524000000000002</c:v>
                </c:pt>
                <c:pt idx="265">
                  <c:v>0.62519999999999998</c:v>
                </c:pt>
                <c:pt idx="266">
                  <c:v>0.62516000000000005</c:v>
                </c:pt>
                <c:pt idx="267">
                  <c:v>0.62511855468749999</c:v>
                </c:pt>
                <c:pt idx="268">
                  <c:v>0.62507683593749996</c:v>
                </c:pt>
                <c:pt idx="269">
                  <c:v>0.62503367187500003</c:v>
                </c:pt>
                <c:pt idx="270">
                  <c:v>0.62499000000000005</c:v>
                </c:pt>
                <c:pt idx="271">
                  <c:v>0.62494593750000005</c:v>
                </c:pt>
                <c:pt idx="272">
                  <c:v>0.62490164062499998</c:v>
                </c:pt>
                <c:pt idx="273">
                  <c:v>0.62485582031249998</c:v>
                </c:pt>
                <c:pt idx="274">
                  <c:v>0.624809375</c:v>
                </c:pt>
                <c:pt idx="275">
                  <c:v>0.62476273437499996</c:v>
                </c:pt>
                <c:pt idx="276">
                  <c:v>0.624715625</c:v>
                </c:pt>
                <c:pt idx="277">
                  <c:v>0.62466652343749995</c:v>
                </c:pt>
                <c:pt idx="278">
                  <c:v>0.62461765624999999</c:v>
                </c:pt>
                <c:pt idx="279">
                  <c:v>0.62456871093749999</c:v>
                </c:pt>
                <c:pt idx="280">
                  <c:v>0.62451765625</c:v>
                </c:pt>
                <c:pt idx="281">
                  <c:v>0.62446761718749999</c:v>
                </c:pt>
                <c:pt idx="282">
                  <c:v>0.62441589843750001</c:v>
                </c:pt>
                <c:pt idx="283">
                  <c:v>0.624364453125</c:v>
                </c:pt>
                <c:pt idx="284">
                  <c:v>0.62431171875000002</c:v>
                </c:pt>
                <c:pt idx="285">
                  <c:v>0.62425878906249999</c:v>
                </c:pt>
                <c:pt idx="286">
                  <c:v>0.62420578125000004</c:v>
                </c:pt>
                <c:pt idx="287">
                  <c:v>0.62415078125000001</c:v>
                </c:pt>
                <c:pt idx="288">
                  <c:v>0.62409644531249997</c:v>
                </c:pt>
                <c:pt idx="289">
                  <c:v>0.62404167968750002</c:v>
                </c:pt>
                <c:pt idx="290">
                  <c:v>0.62398554687499996</c:v>
                </c:pt>
                <c:pt idx="291">
                  <c:v>0.62392999999999998</c:v>
                </c:pt>
                <c:pt idx="292">
                  <c:v>0.62387351562500004</c:v>
                </c:pt>
                <c:pt idx="293">
                  <c:v>0.62381640625000001</c:v>
                </c:pt>
                <c:pt idx="294">
                  <c:v>0.62375851562499995</c:v>
                </c:pt>
                <c:pt idx="295">
                  <c:v>0.62370000000000003</c:v>
                </c:pt>
                <c:pt idx="296">
                  <c:v>0.62364207031249996</c:v>
                </c:pt>
                <c:pt idx="297">
                  <c:v>0.62358339843749999</c:v>
                </c:pt>
                <c:pt idx="298">
                  <c:v>0.62352460937499998</c:v>
                </c:pt>
                <c:pt idx="299">
                  <c:v>0.623464140625</c:v>
                </c:pt>
                <c:pt idx="300">
                  <c:v>0.6234043359375</c:v>
                </c:pt>
                <c:pt idx="301">
                  <c:v>0.62334367187499995</c:v>
                </c:pt>
                <c:pt idx="302">
                  <c:v>0.62328320312499996</c:v>
                </c:pt>
                <c:pt idx="303">
                  <c:v>0.62322132812499997</c:v>
                </c:pt>
                <c:pt idx="304">
                  <c:v>0.62316000000000005</c:v>
                </c:pt>
                <c:pt idx="305">
                  <c:v>0.62309777343749995</c:v>
                </c:pt>
                <c:pt idx="306">
                  <c:v>0.62303566406249999</c:v>
                </c:pt>
                <c:pt idx="307">
                  <c:v>0.622972734375</c:v>
                </c:pt>
                <c:pt idx="308">
                  <c:v>0.62290999999999996</c:v>
                </c:pt>
                <c:pt idx="309">
                  <c:v>0.62284628906249995</c:v>
                </c:pt>
                <c:pt idx="310">
                  <c:v>0.62278277343749999</c:v>
                </c:pt>
                <c:pt idx="311">
                  <c:v>0.62271839843749999</c:v>
                </c:pt>
                <c:pt idx="312">
                  <c:v>0.62265390625000006</c:v>
                </c:pt>
                <c:pt idx="313">
                  <c:v>0.62258910156250002</c:v>
                </c:pt>
                <c:pt idx="314">
                  <c:v>0.62252421874999997</c:v>
                </c:pt>
                <c:pt idx="315">
                  <c:v>0.62245874999999995</c:v>
                </c:pt>
                <c:pt idx="316">
                  <c:v>0.62239320312500002</c:v>
                </c:pt>
                <c:pt idx="317">
                  <c:v>0.622327734375</c:v>
                </c:pt>
                <c:pt idx="318">
                  <c:v>0.62226117187499996</c:v>
                </c:pt>
                <c:pt idx="319">
                  <c:v>0.62219488281250002</c:v>
                </c:pt>
                <c:pt idx="320">
                  <c:v>0.62212820312499995</c:v>
                </c:pt>
                <c:pt idx="321">
                  <c:v>0.62206062500000003</c:v>
                </c:pt>
                <c:pt idx="322">
                  <c:v>0.62199343750000002</c:v>
                </c:pt>
                <c:pt idx="323">
                  <c:v>0.62192609374999996</c:v>
                </c:pt>
                <c:pt idx="324">
                  <c:v>0.62185882812500004</c:v>
                </c:pt>
                <c:pt idx="325">
                  <c:v>0.62178999999999995</c:v>
                </c:pt>
                <c:pt idx="326">
                  <c:v>0.62172242187500004</c:v>
                </c:pt>
                <c:pt idx="327">
                  <c:v>0.62165332031249998</c:v>
                </c:pt>
                <c:pt idx="328">
                  <c:v>0.62158500000000005</c:v>
                </c:pt>
                <c:pt idx="329">
                  <c:v>0.62151605468750004</c:v>
                </c:pt>
                <c:pt idx="330">
                  <c:v>0.62144652343749995</c:v>
                </c:pt>
                <c:pt idx="331">
                  <c:v>0.62137722656250005</c:v>
                </c:pt>
                <c:pt idx="332">
                  <c:v>0.62130750000000001</c:v>
                </c:pt>
                <c:pt idx="333">
                  <c:v>0.62123789062500001</c:v>
                </c:pt>
                <c:pt idx="334">
                  <c:v>0.621167890625</c:v>
                </c:pt>
                <c:pt idx="335">
                  <c:v>0.62109722656249999</c:v>
                </c:pt>
                <c:pt idx="336">
                  <c:v>0.62102722656249998</c:v>
                </c:pt>
                <c:pt idx="337">
                  <c:v>0.62095660156249999</c:v>
                </c:pt>
                <c:pt idx="338">
                  <c:v>0.62088558593749998</c:v>
                </c:pt>
                <c:pt idx="339">
                  <c:v>0.62081484374999996</c:v>
                </c:pt>
                <c:pt idx="340">
                  <c:v>0.62074402343750001</c:v>
                </c:pt>
                <c:pt idx="341">
                  <c:v>0.62067203125000003</c:v>
                </c:pt>
                <c:pt idx="342">
                  <c:v>0.62060121093749998</c:v>
                </c:pt>
                <c:pt idx="343">
                  <c:v>0.62052910156249996</c:v>
                </c:pt>
                <c:pt idx="344">
                  <c:v>0.62045695312500004</c:v>
                </c:pt>
                <c:pt idx="345">
                  <c:v>0.62038519531250003</c:v>
                </c:pt>
                <c:pt idx="346">
                  <c:v>0.62031363281249996</c:v>
                </c:pt>
                <c:pt idx="347">
                  <c:v>0.6202406640625</c:v>
                </c:pt>
                <c:pt idx="348">
                  <c:v>0.62016855468749998</c:v>
                </c:pt>
                <c:pt idx="349">
                  <c:v>0.62009636718750005</c:v>
                </c:pt>
                <c:pt idx="350">
                  <c:v>0.62002335937499997</c:v>
                </c:pt>
                <c:pt idx="351">
                  <c:v>0.61995</c:v>
                </c:pt>
                <c:pt idx="352">
                  <c:v>0.61987710937499996</c:v>
                </c:pt>
                <c:pt idx="353">
                  <c:v>0.61980398437499995</c:v>
                </c:pt>
                <c:pt idx="354">
                  <c:v>0.61973062499999998</c:v>
                </c:pt>
                <c:pt idx="355">
                  <c:v>0.6196579296875</c:v>
                </c:pt>
                <c:pt idx="356">
                  <c:v>0.61958382812500001</c:v>
                </c:pt>
                <c:pt idx="357">
                  <c:v>0.61951000000000001</c:v>
                </c:pt>
                <c:pt idx="358">
                  <c:v>0.61943578124999998</c:v>
                </c:pt>
                <c:pt idx="359">
                  <c:v>0.61936269531249999</c:v>
                </c:pt>
                <c:pt idx="360">
                  <c:v>0.61928906250000004</c:v>
                </c:pt>
                <c:pt idx="361">
                  <c:v>0.61921433593749997</c:v>
                </c:pt>
                <c:pt idx="362">
                  <c:v>0.61914000000000002</c:v>
                </c:pt>
                <c:pt idx="363">
                  <c:v>0.61906644531249999</c:v>
                </c:pt>
                <c:pt idx="364">
                  <c:v>0.61899207031250003</c:v>
                </c:pt>
                <c:pt idx="365">
                  <c:v>0.61891714843750001</c:v>
                </c:pt>
                <c:pt idx="366">
                  <c:v>0.61884242187500005</c:v>
                </c:pt>
                <c:pt idx="367">
                  <c:v>0.61876750000000003</c:v>
                </c:pt>
                <c:pt idx="368">
                  <c:v>0.61869285156249998</c:v>
                </c:pt>
                <c:pt idx="369">
                  <c:v>0.61861847656250002</c:v>
                </c:pt>
                <c:pt idx="370">
                  <c:v>0.61854242187499997</c:v>
                </c:pt>
                <c:pt idx="371">
                  <c:v>0.61846792968749997</c:v>
                </c:pt>
                <c:pt idx="372">
                  <c:v>0.61839296875000005</c:v>
                </c:pt>
                <c:pt idx="373">
                  <c:v>0.61831757812499999</c:v>
                </c:pt>
                <c:pt idx="374">
                  <c:v>0.61824214843750003</c:v>
                </c:pt>
                <c:pt idx="375">
                  <c:v>0.61816667968750005</c:v>
                </c:pt>
                <c:pt idx="376">
                  <c:v>0.61809128906249999</c:v>
                </c:pt>
                <c:pt idx="377">
                  <c:v>0.61801582031250002</c:v>
                </c:pt>
                <c:pt idx="378">
                  <c:v>0.61794000000000004</c:v>
                </c:pt>
                <c:pt idx="379">
                  <c:v>0.61786476562500003</c:v>
                </c:pt>
                <c:pt idx="380">
                  <c:v>0.61778882812500002</c:v>
                </c:pt>
                <c:pt idx="381">
                  <c:v>0.61771339843749995</c:v>
                </c:pt>
                <c:pt idx="382">
                  <c:v>0.61763746093750005</c:v>
                </c:pt>
                <c:pt idx="383">
                  <c:v>0.61756128906249996</c:v>
                </c:pt>
                <c:pt idx="384">
                  <c:v>0.61748499999999995</c:v>
                </c:pt>
                <c:pt idx="385">
                  <c:v>0.61740863281250002</c:v>
                </c:pt>
                <c:pt idx="386">
                  <c:v>0.61733289062499996</c:v>
                </c:pt>
                <c:pt idx="387">
                  <c:v>0.61725644531250001</c:v>
                </c:pt>
                <c:pt idx="388">
                  <c:v>0.61717999999999995</c:v>
                </c:pt>
                <c:pt idx="389">
                  <c:v>0.61710382812499998</c:v>
                </c:pt>
                <c:pt idx="390">
                  <c:v>0.61702796874999999</c:v>
                </c:pt>
                <c:pt idx="391">
                  <c:v>0.6169510546875</c:v>
                </c:pt>
                <c:pt idx="392">
                  <c:v>0.61687499999999995</c:v>
                </c:pt>
                <c:pt idx="393">
                  <c:v>0.61679863281250003</c:v>
                </c:pt>
                <c:pt idx="394">
                  <c:v>0.61672140625000005</c:v>
                </c:pt>
                <c:pt idx="395">
                  <c:v>0.61664468750000001</c:v>
                </c:pt>
                <c:pt idx="396">
                  <c:v>0.61656796874999997</c:v>
                </c:pt>
              </c:numCache>
            </c:numRef>
          </c:yVal>
          <c:smooth val="0"/>
          <c:extLst>
            <c:ext xmlns:c16="http://schemas.microsoft.com/office/drawing/2014/chart" uri="{C3380CC4-5D6E-409C-BE32-E72D297353CC}">
              <c16:uniqueId val="{00000000-FFAF-4DF5-83EE-FA7BB2D072D9}"/>
            </c:ext>
          </c:extLst>
        </c:ser>
        <c:ser>
          <c:idx val="0"/>
          <c:order val="1"/>
          <c:tx>
            <c:v>Methane</c:v>
          </c:tx>
          <c:spPr>
            <a:ln w="25400" cap="rnd">
              <a:noFill/>
              <a:round/>
            </a:ln>
            <a:effectLst/>
          </c:spPr>
          <c:marker>
            <c:symbol val="diamond"/>
            <c:size val="4"/>
            <c:spPr>
              <a:solidFill>
                <a:schemeClr val="accent1"/>
              </a:solidFill>
              <a:ln w="9525">
                <a:solidFill>
                  <a:schemeClr val="accent1"/>
                </a:solidFill>
              </a:ln>
              <a:effectLst/>
            </c:spPr>
          </c:marker>
          <c:xVal>
            <c:numRef>
              <c:f>'[ReactorData1_5_18 (5).xlsx]Pure Ethane'!$A$5:$A$401</c:f>
              <c:numCache>
                <c:formatCode>General</c:formatCode>
                <c:ptCount val="397"/>
                <c:pt idx="0">
                  <c:v>0.04</c:v>
                </c:pt>
                <c:pt idx="1">
                  <c:v>0.05</c:v>
                </c:pt>
                <c:pt idx="2">
                  <c:v>0.06</c:v>
                </c:pt>
                <c:pt idx="3">
                  <c:v>7.0000000000000007E-2</c:v>
                </c:pt>
                <c:pt idx="4">
                  <c:v>0.08</c:v>
                </c:pt>
                <c:pt idx="5">
                  <c:v>0.09</c:v>
                </c:pt>
                <c:pt idx="6">
                  <c:v>0.1</c:v>
                </c:pt>
                <c:pt idx="7">
                  <c:v>0.11</c:v>
                </c:pt>
                <c:pt idx="8">
                  <c:v>0.12</c:v>
                </c:pt>
                <c:pt idx="9">
                  <c:v>0.13</c:v>
                </c:pt>
                <c:pt idx="10">
                  <c:v>0.14000000000000001</c:v>
                </c:pt>
                <c:pt idx="11">
                  <c:v>0.15</c:v>
                </c:pt>
                <c:pt idx="12">
                  <c:v>0.16</c:v>
                </c:pt>
                <c:pt idx="13">
                  <c:v>0.17</c:v>
                </c:pt>
                <c:pt idx="14">
                  <c:v>0.18</c:v>
                </c:pt>
                <c:pt idx="15">
                  <c:v>0.19</c:v>
                </c:pt>
                <c:pt idx="16">
                  <c:v>0.2</c:v>
                </c:pt>
                <c:pt idx="17">
                  <c:v>0.21</c:v>
                </c:pt>
                <c:pt idx="18">
                  <c:v>0.22</c:v>
                </c:pt>
                <c:pt idx="19">
                  <c:v>0.23</c:v>
                </c:pt>
                <c:pt idx="20">
                  <c:v>0.24</c:v>
                </c:pt>
                <c:pt idx="21">
                  <c:v>0.25</c:v>
                </c:pt>
                <c:pt idx="22">
                  <c:v>0.26</c:v>
                </c:pt>
                <c:pt idx="23">
                  <c:v>0.27</c:v>
                </c:pt>
                <c:pt idx="24">
                  <c:v>0.28000000000000003</c:v>
                </c:pt>
                <c:pt idx="25">
                  <c:v>0.28999999999999998</c:v>
                </c:pt>
                <c:pt idx="26">
                  <c:v>0.3</c:v>
                </c:pt>
                <c:pt idx="27">
                  <c:v>0.31</c:v>
                </c:pt>
                <c:pt idx="28">
                  <c:v>0.32</c:v>
                </c:pt>
                <c:pt idx="29">
                  <c:v>0.33</c:v>
                </c:pt>
                <c:pt idx="30">
                  <c:v>0.34</c:v>
                </c:pt>
                <c:pt idx="31">
                  <c:v>0.35000000000000003</c:v>
                </c:pt>
                <c:pt idx="32">
                  <c:v>0.36</c:v>
                </c:pt>
                <c:pt idx="33">
                  <c:v>0.37</c:v>
                </c:pt>
                <c:pt idx="34">
                  <c:v>0.38</c:v>
                </c:pt>
                <c:pt idx="35">
                  <c:v>0.39</c:v>
                </c:pt>
                <c:pt idx="36">
                  <c:v>0.4</c:v>
                </c:pt>
                <c:pt idx="37">
                  <c:v>0.41000000000000003</c:v>
                </c:pt>
                <c:pt idx="38">
                  <c:v>0.42</c:v>
                </c:pt>
                <c:pt idx="39">
                  <c:v>0.43</c:v>
                </c:pt>
                <c:pt idx="40">
                  <c:v>0.44</c:v>
                </c:pt>
                <c:pt idx="41">
                  <c:v>0.45</c:v>
                </c:pt>
                <c:pt idx="42">
                  <c:v>0.46</c:v>
                </c:pt>
                <c:pt idx="43">
                  <c:v>0.47000000000000003</c:v>
                </c:pt>
                <c:pt idx="44">
                  <c:v>0.48</c:v>
                </c:pt>
                <c:pt idx="45">
                  <c:v>0.49</c:v>
                </c:pt>
                <c:pt idx="46">
                  <c:v>0.5</c:v>
                </c:pt>
                <c:pt idx="47">
                  <c:v>0.51</c:v>
                </c:pt>
                <c:pt idx="48">
                  <c:v>0.52</c:v>
                </c:pt>
                <c:pt idx="49">
                  <c:v>0.53</c:v>
                </c:pt>
                <c:pt idx="50">
                  <c:v>0.54</c:v>
                </c:pt>
                <c:pt idx="51">
                  <c:v>0.55000000000000004</c:v>
                </c:pt>
                <c:pt idx="52">
                  <c:v>0.56000000000000005</c:v>
                </c:pt>
                <c:pt idx="53">
                  <c:v>0.57000000000000006</c:v>
                </c:pt>
                <c:pt idx="54">
                  <c:v>0.57999999999999996</c:v>
                </c:pt>
                <c:pt idx="55">
                  <c:v>0.59</c:v>
                </c:pt>
                <c:pt idx="56">
                  <c:v>0.6</c:v>
                </c:pt>
                <c:pt idx="57">
                  <c:v>0.61</c:v>
                </c:pt>
                <c:pt idx="58">
                  <c:v>0.62</c:v>
                </c:pt>
                <c:pt idx="59">
                  <c:v>0.63</c:v>
                </c:pt>
                <c:pt idx="60">
                  <c:v>0.64</c:v>
                </c:pt>
                <c:pt idx="61">
                  <c:v>0.65</c:v>
                </c:pt>
                <c:pt idx="62">
                  <c:v>0.66</c:v>
                </c:pt>
                <c:pt idx="63">
                  <c:v>0.67</c:v>
                </c:pt>
                <c:pt idx="64">
                  <c:v>0.68</c:v>
                </c:pt>
                <c:pt idx="65">
                  <c:v>0.69000000000000006</c:v>
                </c:pt>
                <c:pt idx="66">
                  <c:v>0.70000000000000007</c:v>
                </c:pt>
                <c:pt idx="67">
                  <c:v>0.71</c:v>
                </c:pt>
                <c:pt idx="68">
                  <c:v>0.72</c:v>
                </c:pt>
                <c:pt idx="69">
                  <c:v>0.73</c:v>
                </c:pt>
                <c:pt idx="70">
                  <c:v>0.74</c:v>
                </c:pt>
                <c:pt idx="71">
                  <c:v>0.75</c:v>
                </c:pt>
                <c:pt idx="72">
                  <c:v>0.76</c:v>
                </c:pt>
                <c:pt idx="73">
                  <c:v>0.77</c:v>
                </c:pt>
                <c:pt idx="74">
                  <c:v>0.78</c:v>
                </c:pt>
                <c:pt idx="75">
                  <c:v>0.79</c:v>
                </c:pt>
                <c:pt idx="76">
                  <c:v>0.8</c:v>
                </c:pt>
                <c:pt idx="77">
                  <c:v>0.81</c:v>
                </c:pt>
                <c:pt idx="78">
                  <c:v>0.82000000000000006</c:v>
                </c:pt>
                <c:pt idx="79">
                  <c:v>0.83000000000000007</c:v>
                </c:pt>
                <c:pt idx="80">
                  <c:v>0.84</c:v>
                </c:pt>
                <c:pt idx="81">
                  <c:v>0.85</c:v>
                </c:pt>
                <c:pt idx="82">
                  <c:v>0.86</c:v>
                </c:pt>
                <c:pt idx="83">
                  <c:v>0.87</c:v>
                </c:pt>
                <c:pt idx="84">
                  <c:v>0.88</c:v>
                </c:pt>
                <c:pt idx="85">
                  <c:v>0.89</c:v>
                </c:pt>
                <c:pt idx="86">
                  <c:v>0.9</c:v>
                </c:pt>
                <c:pt idx="87">
                  <c:v>0.91</c:v>
                </c:pt>
                <c:pt idx="88">
                  <c:v>0.92</c:v>
                </c:pt>
                <c:pt idx="89">
                  <c:v>0.93</c:v>
                </c:pt>
                <c:pt idx="90">
                  <c:v>0.94000000000000006</c:v>
                </c:pt>
                <c:pt idx="91">
                  <c:v>0.95000000000000007</c:v>
                </c:pt>
                <c:pt idx="92">
                  <c:v>0.96</c:v>
                </c:pt>
                <c:pt idx="93">
                  <c:v>0.97</c:v>
                </c:pt>
                <c:pt idx="94">
                  <c:v>0.98</c:v>
                </c:pt>
                <c:pt idx="95">
                  <c:v>0.99</c:v>
                </c:pt>
                <c:pt idx="96">
                  <c:v>1</c:v>
                </c:pt>
                <c:pt idx="97">
                  <c:v>1.01</c:v>
                </c:pt>
                <c:pt idx="98">
                  <c:v>1.02</c:v>
                </c:pt>
                <c:pt idx="99">
                  <c:v>1.03</c:v>
                </c:pt>
                <c:pt idx="100">
                  <c:v>1.04</c:v>
                </c:pt>
                <c:pt idx="101">
                  <c:v>1.05</c:v>
                </c:pt>
                <c:pt idx="102">
                  <c:v>1.06</c:v>
                </c:pt>
                <c:pt idx="103">
                  <c:v>1.07</c:v>
                </c:pt>
                <c:pt idx="104">
                  <c:v>1.08</c:v>
                </c:pt>
                <c:pt idx="105">
                  <c:v>1.0900000000000001</c:v>
                </c:pt>
                <c:pt idx="106">
                  <c:v>1.1000000000000001</c:v>
                </c:pt>
                <c:pt idx="107">
                  <c:v>1.1100000000000001</c:v>
                </c:pt>
                <c:pt idx="108">
                  <c:v>1.1200000000000001</c:v>
                </c:pt>
                <c:pt idx="109">
                  <c:v>1.1300000000000001</c:v>
                </c:pt>
                <c:pt idx="110">
                  <c:v>1.1400000000000001</c:v>
                </c:pt>
                <c:pt idx="111">
                  <c:v>1.1500000000000001</c:v>
                </c:pt>
                <c:pt idx="112">
                  <c:v>1.1599999999999999</c:v>
                </c:pt>
                <c:pt idx="113">
                  <c:v>1.17</c:v>
                </c:pt>
                <c:pt idx="114">
                  <c:v>1.18</c:v>
                </c:pt>
                <c:pt idx="115">
                  <c:v>1.19</c:v>
                </c:pt>
                <c:pt idx="116">
                  <c:v>1.2</c:v>
                </c:pt>
                <c:pt idx="117">
                  <c:v>1.21</c:v>
                </c:pt>
                <c:pt idx="118">
                  <c:v>1.22</c:v>
                </c:pt>
                <c:pt idx="119">
                  <c:v>1.23</c:v>
                </c:pt>
                <c:pt idx="120">
                  <c:v>1.24</c:v>
                </c:pt>
                <c:pt idx="121">
                  <c:v>1.25</c:v>
                </c:pt>
                <c:pt idx="122">
                  <c:v>1.26</c:v>
                </c:pt>
                <c:pt idx="123">
                  <c:v>1.27</c:v>
                </c:pt>
                <c:pt idx="124">
                  <c:v>1.28</c:v>
                </c:pt>
                <c:pt idx="125">
                  <c:v>1.29</c:v>
                </c:pt>
                <c:pt idx="126">
                  <c:v>1.3</c:v>
                </c:pt>
                <c:pt idx="127">
                  <c:v>1.31</c:v>
                </c:pt>
                <c:pt idx="128">
                  <c:v>1.32</c:v>
                </c:pt>
                <c:pt idx="129">
                  <c:v>1.33</c:v>
                </c:pt>
                <c:pt idx="130">
                  <c:v>1.34</c:v>
                </c:pt>
                <c:pt idx="131">
                  <c:v>1.35</c:v>
                </c:pt>
                <c:pt idx="132">
                  <c:v>1.36</c:v>
                </c:pt>
                <c:pt idx="133">
                  <c:v>1.37</c:v>
                </c:pt>
                <c:pt idx="134">
                  <c:v>1.3800000000000001</c:v>
                </c:pt>
                <c:pt idx="135">
                  <c:v>1.3900000000000001</c:v>
                </c:pt>
                <c:pt idx="136">
                  <c:v>1.4000000000000001</c:v>
                </c:pt>
                <c:pt idx="137">
                  <c:v>1.41</c:v>
                </c:pt>
                <c:pt idx="138">
                  <c:v>1.42</c:v>
                </c:pt>
                <c:pt idx="139">
                  <c:v>1.43</c:v>
                </c:pt>
                <c:pt idx="140">
                  <c:v>1.44</c:v>
                </c:pt>
                <c:pt idx="141">
                  <c:v>1.45</c:v>
                </c:pt>
                <c:pt idx="142">
                  <c:v>1.46</c:v>
                </c:pt>
                <c:pt idx="143">
                  <c:v>1.47</c:v>
                </c:pt>
                <c:pt idx="144">
                  <c:v>1.48</c:v>
                </c:pt>
                <c:pt idx="145">
                  <c:v>1.49</c:v>
                </c:pt>
                <c:pt idx="146">
                  <c:v>1.5</c:v>
                </c:pt>
                <c:pt idx="147">
                  <c:v>1.51</c:v>
                </c:pt>
                <c:pt idx="148">
                  <c:v>1.52</c:v>
                </c:pt>
                <c:pt idx="149">
                  <c:v>1.53</c:v>
                </c:pt>
                <c:pt idx="150">
                  <c:v>1.54</c:v>
                </c:pt>
                <c:pt idx="151">
                  <c:v>1.55</c:v>
                </c:pt>
                <c:pt idx="152">
                  <c:v>1.56</c:v>
                </c:pt>
                <c:pt idx="153">
                  <c:v>1.57</c:v>
                </c:pt>
                <c:pt idx="154">
                  <c:v>1.58</c:v>
                </c:pt>
                <c:pt idx="155">
                  <c:v>1.59</c:v>
                </c:pt>
                <c:pt idx="156">
                  <c:v>1.6</c:v>
                </c:pt>
                <c:pt idx="157">
                  <c:v>1.61</c:v>
                </c:pt>
                <c:pt idx="158">
                  <c:v>1.62</c:v>
                </c:pt>
                <c:pt idx="159">
                  <c:v>1.6300000000000001</c:v>
                </c:pt>
                <c:pt idx="160">
                  <c:v>1.6400000000000001</c:v>
                </c:pt>
                <c:pt idx="161">
                  <c:v>1.6500000000000001</c:v>
                </c:pt>
                <c:pt idx="162">
                  <c:v>1.6600000000000001</c:v>
                </c:pt>
                <c:pt idx="163">
                  <c:v>1.67</c:v>
                </c:pt>
                <c:pt idx="164">
                  <c:v>1.68</c:v>
                </c:pt>
                <c:pt idx="165">
                  <c:v>1.69</c:v>
                </c:pt>
                <c:pt idx="166">
                  <c:v>1.7</c:v>
                </c:pt>
                <c:pt idx="167">
                  <c:v>1.71</c:v>
                </c:pt>
                <c:pt idx="168">
                  <c:v>1.72</c:v>
                </c:pt>
                <c:pt idx="169">
                  <c:v>1.73</c:v>
                </c:pt>
                <c:pt idx="170">
                  <c:v>1.74</c:v>
                </c:pt>
                <c:pt idx="171">
                  <c:v>1.75</c:v>
                </c:pt>
                <c:pt idx="172">
                  <c:v>1.76</c:v>
                </c:pt>
                <c:pt idx="173">
                  <c:v>1.77</c:v>
                </c:pt>
                <c:pt idx="174">
                  <c:v>1.78</c:v>
                </c:pt>
                <c:pt idx="175">
                  <c:v>1.79</c:v>
                </c:pt>
                <c:pt idx="176">
                  <c:v>1.8</c:v>
                </c:pt>
                <c:pt idx="177">
                  <c:v>1.81</c:v>
                </c:pt>
                <c:pt idx="178">
                  <c:v>1.82</c:v>
                </c:pt>
                <c:pt idx="179">
                  <c:v>1.83</c:v>
                </c:pt>
                <c:pt idx="180">
                  <c:v>1.84</c:v>
                </c:pt>
                <c:pt idx="181">
                  <c:v>1.85</c:v>
                </c:pt>
                <c:pt idx="182">
                  <c:v>1.86</c:v>
                </c:pt>
                <c:pt idx="183">
                  <c:v>1.87</c:v>
                </c:pt>
                <c:pt idx="184">
                  <c:v>1.8800000000000001</c:v>
                </c:pt>
                <c:pt idx="185">
                  <c:v>1.8900000000000001</c:v>
                </c:pt>
                <c:pt idx="186">
                  <c:v>1.9000000000000001</c:v>
                </c:pt>
                <c:pt idx="187">
                  <c:v>1.9100000000000001</c:v>
                </c:pt>
                <c:pt idx="188">
                  <c:v>1.92</c:v>
                </c:pt>
                <c:pt idx="189">
                  <c:v>1.93</c:v>
                </c:pt>
                <c:pt idx="190">
                  <c:v>1.94</c:v>
                </c:pt>
                <c:pt idx="191">
                  <c:v>1.95</c:v>
                </c:pt>
                <c:pt idx="192">
                  <c:v>1.96</c:v>
                </c:pt>
                <c:pt idx="193">
                  <c:v>1.97</c:v>
                </c:pt>
                <c:pt idx="194">
                  <c:v>1.98</c:v>
                </c:pt>
                <c:pt idx="195">
                  <c:v>1.99</c:v>
                </c:pt>
                <c:pt idx="196">
                  <c:v>2</c:v>
                </c:pt>
                <c:pt idx="197">
                  <c:v>2.0100000000000002</c:v>
                </c:pt>
                <c:pt idx="198">
                  <c:v>2.02</c:v>
                </c:pt>
                <c:pt idx="199">
                  <c:v>2.0300000000000002</c:v>
                </c:pt>
                <c:pt idx="200">
                  <c:v>2.04</c:v>
                </c:pt>
                <c:pt idx="201">
                  <c:v>2.0499999999999998</c:v>
                </c:pt>
                <c:pt idx="202">
                  <c:v>2.06</c:v>
                </c:pt>
                <c:pt idx="203">
                  <c:v>2.0699999999999998</c:v>
                </c:pt>
                <c:pt idx="204">
                  <c:v>2.08</c:v>
                </c:pt>
                <c:pt idx="205">
                  <c:v>2.09</c:v>
                </c:pt>
                <c:pt idx="206">
                  <c:v>2.1</c:v>
                </c:pt>
                <c:pt idx="207">
                  <c:v>2.11</c:v>
                </c:pt>
                <c:pt idx="208">
                  <c:v>2.12</c:v>
                </c:pt>
                <c:pt idx="209">
                  <c:v>2.13</c:v>
                </c:pt>
                <c:pt idx="210">
                  <c:v>2.14</c:v>
                </c:pt>
                <c:pt idx="211">
                  <c:v>2.15</c:v>
                </c:pt>
                <c:pt idx="212">
                  <c:v>2.16</c:v>
                </c:pt>
                <c:pt idx="213">
                  <c:v>2.17</c:v>
                </c:pt>
                <c:pt idx="214">
                  <c:v>2.1800000000000002</c:v>
                </c:pt>
                <c:pt idx="215">
                  <c:v>2.19</c:v>
                </c:pt>
                <c:pt idx="216">
                  <c:v>2.2000000000000002</c:v>
                </c:pt>
                <c:pt idx="217">
                  <c:v>2.21</c:v>
                </c:pt>
                <c:pt idx="218">
                  <c:v>2.2200000000000002</c:v>
                </c:pt>
                <c:pt idx="219">
                  <c:v>2.23</c:v>
                </c:pt>
                <c:pt idx="220">
                  <c:v>2.2400000000000002</c:v>
                </c:pt>
                <c:pt idx="221">
                  <c:v>2.25</c:v>
                </c:pt>
                <c:pt idx="222">
                  <c:v>2.2600000000000002</c:v>
                </c:pt>
                <c:pt idx="223">
                  <c:v>2.27</c:v>
                </c:pt>
                <c:pt idx="224">
                  <c:v>2.2800000000000002</c:v>
                </c:pt>
                <c:pt idx="225">
                  <c:v>2.29</c:v>
                </c:pt>
                <c:pt idx="226">
                  <c:v>2.3000000000000003</c:v>
                </c:pt>
                <c:pt idx="227">
                  <c:v>2.31</c:v>
                </c:pt>
                <c:pt idx="228">
                  <c:v>2.3199999999999998</c:v>
                </c:pt>
                <c:pt idx="229">
                  <c:v>2.33</c:v>
                </c:pt>
                <c:pt idx="230">
                  <c:v>2.34</c:v>
                </c:pt>
                <c:pt idx="231">
                  <c:v>2.35</c:v>
                </c:pt>
                <c:pt idx="232">
                  <c:v>2.36</c:v>
                </c:pt>
                <c:pt idx="233">
                  <c:v>2.37</c:v>
                </c:pt>
                <c:pt idx="234">
                  <c:v>2.38</c:v>
                </c:pt>
                <c:pt idx="235">
                  <c:v>2.39</c:v>
                </c:pt>
                <c:pt idx="236">
                  <c:v>2.4</c:v>
                </c:pt>
                <c:pt idx="237">
                  <c:v>2.41</c:v>
                </c:pt>
                <c:pt idx="238">
                  <c:v>2.42</c:v>
                </c:pt>
                <c:pt idx="239">
                  <c:v>2.4300000000000002</c:v>
                </c:pt>
                <c:pt idx="240">
                  <c:v>2.44</c:v>
                </c:pt>
                <c:pt idx="241">
                  <c:v>2.4500000000000002</c:v>
                </c:pt>
                <c:pt idx="242">
                  <c:v>2.46</c:v>
                </c:pt>
                <c:pt idx="243">
                  <c:v>2.4700000000000002</c:v>
                </c:pt>
                <c:pt idx="244">
                  <c:v>2.48</c:v>
                </c:pt>
                <c:pt idx="245">
                  <c:v>2.4900000000000002</c:v>
                </c:pt>
                <c:pt idx="246">
                  <c:v>2.5</c:v>
                </c:pt>
                <c:pt idx="247">
                  <c:v>2.5100000000000002</c:v>
                </c:pt>
                <c:pt idx="248">
                  <c:v>2.52</c:v>
                </c:pt>
                <c:pt idx="249">
                  <c:v>2.5300000000000002</c:v>
                </c:pt>
                <c:pt idx="250">
                  <c:v>2.54</c:v>
                </c:pt>
                <c:pt idx="251">
                  <c:v>2.5500000000000003</c:v>
                </c:pt>
                <c:pt idx="252">
                  <c:v>2.56</c:v>
                </c:pt>
                <c:pt idx="253">
                  <c:v>2.57</c:v>
                </c:pt>
                <c:pt idx="254">
                  <c:v>2.58</c:v>
                </c:pt>
                <c:pt idx="255">
                  <c:v>2.59</c:v>
                </c:pt>
                <c:pt idx="256">
                  <c:v>2.6</c:v>
                </c:pt>
                <c:pt idx="257">
                  <c:v>2.61</c:v>
                </c:pt>
                <c:pt idx="258">
                  <c:v>2.62</c:v>
                </c:pt>
                <c:pt idx="259">
                  <c:v>2.63</c:v>
                </c:pt>
                <c:pt idx="260">
                  <c:v>2.64</c:v>
                </c:pt>
                <c:pt idx="261">
                  <c:v>2.65</c:v>
                </c:pt>
                <c:pt idx="262">
                  <c:v>2.66</c:v>
                </c:pt>
                <c:pt idx="263">
                  <c:v>2.67</c:v>
                </c:pt>
                <c:pt idx="264">
                  <c:v>2.68</c:v>
                </c:pt>
                <c:pt idx="265">
                  <c:v>2.69</c:v>
                </c:pt>
                <c:pt idx="266">
                  <c:v>2.7</c:v>
                </c:pt>
                <c:pt idx="267">
                  <c:v>2.71</c:v>
                </c:pt>
                <c:pt idx="268">
                  <c:v>2.72</c:v>
                </c:pt>
                <c:pt idx="269">
                  <c:v>2.73</c:v>
                </c:pt>
                <c:pt idx="270">
                  <c:v>2.74</c:v>
                </c:pt>
                <c:pt idx="271">
                  <c:v>2.75</c:v>
                </c:pt>
                <c:pt idx="272">
                  <c:v>2.7600000000000002</c:v>
                </c:pt>
                <c:pt idx="273">
                  <c:v>2.77</c:v>
                </c:pt>
                <c:pt idx="274">
                  <c:v>2.7800000000000002</c:v>
                </c:pt>
                <c:pt idx="275">
                  <c:v>2.79</c:v>
                </c:pt>
                <c:pt idx="276">
                  <c:v>2.8000000000000003</c:v>
                </c:pt>
                <c:pt idx="277">
                  <c:v>2.81</c:v>
                </c:pt>
                <c:pt idx="278">
                  <c:v>2.82</c:v>
                </c:pt>
                <c:pt idx="279">
                  <c:v>2.83</c:v>
                </c:pt>
                <c:pt idx="280">
                  <c:v>2.84</c:v>
                </c:pt>
                <c:pt idx="281">
                  <c:v>2.85</c:v>
                </c:pt>
                <c:pt idx="282">
                  <c:v>2.86</c:v>
                </c:pt>
                <c:pt idx="283">
                  <c:v>2.87</c:v>
                </c:pt>
                <c:pt idx="284">
                  <c:v>2.88</c:v>
                </c:pt>
                <c:pt idx="285">
                  <c:v>2.89</c:v>
                </c:pt>
                <c:pt idx="286">
                  <c:v>2.9</c:v>
                </c:pt>
                <c:pt idx="287">
                  <c:v>2.91</c:v>
                </c:pt>
                <c:pt idx="288">
                  <c:v>2.92</c:v>
                </c:pt>
                <c:pt idx="289">
                  <c:v>2.93</c:v>
                </c:pt>
                <c:pt idx="290">
                  <c:v>2.94</c:v>
                </c:pt>
                <c:pt idx="291">
                  <c:v>2.95</c:v>
                </c:pt>
                <c:pt idx="292">
                  <c:v>2.96</c:v>
                </c:pt>
                <c:pt idx="293">
                  <c:v>2.97</c:v>
                </c:pt>
                <c:pt idx="294">
                  <c:v>2.98</c:v>
                </c:pt>
                <c:pt idx="295">
                  <c:v>2.99</c:v>
                </c:pt>
                <c:pt idx="296">
                  <c:v>3</c:v>
                </c:pt>
                <c:pt idx="297">
                  <c:v>3.0100000000000002</c:v>
                </c:pt>
                <c:pt idx="298">
                  <c:v>3.02</c:v>
                </c:pt>
                <c:pt idx="299">
                  <c:v>3.0300000000000002</c:v>
                </c:pt>
                <c:pt idx="300">
                  <c:v>3.04</c:v>
                </c:pt>
                <c:pt idx="301">
                  <c:v>3.0500000000000003</c:v>
                </c:pt>
                <c:pt idx="302">
                  <c:v>3.06</c:v>
                </c:pt>
                <c:pt idx="303">
                  <c:v>3.0700000000000003</c:v>
                </c:pt>
                <c:pt idx="304">
                  <c:v>3.08</c:v>
                </c:pt>
                <c:pt idx="305">
                  <c:v>3.09</c:v>
                </c:pt>
                <c:pt idx="306">
                  <c:v>3.1</c:v>
                </c:pt>
                <c:pt idx="307">
                  <c:v>3.11</c:v>
                </c:pt>
                <c:pt idx="308">
                  <c:v>3.12</c:v>
                </c:pt>
                <c:pt idx="309">
                  <c:v>3.13</c:v>
                </c:pt>
                <c:pt idx="310">
                  <c:v>3.14</c:v>
                </c:pt>
                <c:pt idx="311">
                  <c:v>3.15</c:v>
                </c:pt>
                <c:pt idx="312">
                  <c:v>3.16</c:v>
                </c:pt>
                <c:pt idx="313">
                  <c:v>3.17</c:v>
                </c:pt>
                <c:pt idx="314">
                  <c:v>3.18</c:v>
                </c:pt>
                <c:pt idx="315">
                  <c:v>3.19</c:v>
                </c:pt>
                <c:pt idx="316">
                  <c:v>3.2</c:v>
                </c:pt>
                <c:pt idx="317">
                  <c:v>3.21</c:v>
                </c:pt>
                <c:pt idx="318">
                  <c:v>3.22</c:v>
                </c:pt>
                <c:pt idx="319">
                  <c:v>3.23</c:v>
                </c:pt>
                <c:pt idx="320">
                  <c:v>3.24</c:v>
                </c:pt>
                <c:pt idx="321">
                  <c:v>3.25</c:v>
                </c:pt>
                <c:pt idx="322">
                  <c:v>3.2600000000000002</c:v>
                </c:pt>
                <c:pt idx="323">
                  <c:v>3.27</c:v>
                </c:pt>
                <c:pt idx="324">
                  <c:v>3.2800000000000002</c:v>
                </c:pt>
                <c:pt idx="325">
                  <c:v>3.29</c:v>
                </c:pt>
                <c:pt idx="326">
                  <c:v>3.3000000000000003</c:v>
                </c:pt>
                <c:pt idx="327">
                  <c:v>3.31</c:v>
                </c:pt>
                <c:pt idx="328">
                  <c:v>3.3200000000000003</c:v>
                </c:pt>
                <c:pt idx="329">
                  <c:v>3.33</c:v>
                </c:pt>
                <c:pt idx="330">
                  <c:v>3.34</c:v>
                </c:pt>
                <c:pt idx="331">
                  <c:v>3.35</c:v>
                </c:pt>
                <c:pt idx="332">
                  <c:v>3.36</c:v>
                </c:pt>
                <c:pt idx="333">
                  <c:v>3.37</c:v>
                </c:pt>
                <c:pt idx="334">
                  <c:v>3.38</c:v>
                </c:pt>
                <c:pt idx="335">
                  <c:v>3.39</c:v>
                </c:pt>
                <c:pt idx="336">
                  <c:v>3.4</c:v>
                </c:pt>
                <c:pt idx="337">
                  <c:v>3.41</c:v>
                </c:pt>
                <c:pt idx="338">
                  <c:v>3.42</c:v>
                </c:pt>
                <c:pt idx="339">
                  <c:v>3.43</c:v>
                </c:pt>
                <c:pt idx="340">
                  <c:v>3.44</c:v>
                </c:pt>
                <c:pt idx="341">
                  <c:v>3.45</c:v>
                </c:pt>
                <c:pt idx="342">
                  <c:v>3.46</c:v>
                </c:pt>
                <c:pt idx="343">
                  <c:v>3.47</c:v>
                </c:pt>
                <c:pt idx="344">
                  <c:v>3.48</c:v>
                </c:pt>
                <c:pt idx="345">
                  <c:v>3.49</c:v>
                </c:pt>
                <c:pt idx="346">
                  <c:v>3.5</c:v>
                </c:pt>
                <c:pt idx="347">
                  <c:v>3.5100000000000002</c:v>
                </c:pt>
                <c:pt idx="348">
                  <c:v>3.52</c:v>
                </c:pt>
                <c:pt idx="349">
                  <c:v>3.5300000000000002</c:v>
                </c:pt>
                <c:pt idx="350">
                  <c:v>3.54</c:v>
                </c:pt>
                <c:pt idx="351">
                  <c:v>3.5500000000000003</c:v>
                </c:pt>
                <c:pt idx="352">
                  <c:v>3.56</c:v>
                </c:pt>
                <c:pt idx="353">
                  <c:v>3.5700000000000003</c:v>
                </c:pt>
                <c:pt idx="354">
                  <c:v>3.58</c:v>
                </c:pt>
                <c:pt idx="355">
                  <c:v>3.59</c:v>
                </c:pt>
                <c:pt idx="356">
                  <c:v>3.6</c:v>
                </c:pt>
                <c:pt idx="357">
                  <c:v>3.61</c:v>
                </c:pt>
                <c:pt idx="358">
                  <c:v>3.62</c:v>
                </c:pt>
                <c:pt idx="359">
                  <c:v>3.63</c:v>
                </c:pt>
                <c:pt idx="360">
                  <c:v>3.64</c:v>
                </c:pt>
                <c:pt idx="361">
                  <c:v>3.65</c:v>
                </c:pt>
                <c:pt idx="362">
                  <c:v>3.66</c:v>
                </c:pt>
                <c:pt idx="363">
                  <c:v>3.67</c:v>
                </c:pt>
                <c:pt idx="364">
                  <c:v>3.68</c:v>
                </c:pt>
                <c:pt idx="365">
                  <c:v>3.69</c:v>
                </c:pt>
                <c:pt idx="366">
                  <c:v>3.7</c:v>
                </c:pt>
                <c:pt idx="367">
                  <c:v>3.71</c:v>
                </c:pt>
                <c:pt idx="368">
                  <c:v>3.72</c:v>
                </c:pt>
                <c:pt idx="369">
                  <c:v>3.73</c:v>
                </c:pt>
                <c:pt idx="370">
                  <c:v>3.74</c:v>
                </c:pt>
                <c:pt idx="371">
                  <c:v>3.75</c:v>
                </c:pt>
                <c:pt idx="372">
                  <c:v>3.7600000000000002</c:v>
                </c:pt>
                <c:pt idx="373">
                  <c:v>3.77</c:v>
                </c:pt>
                <c:pt idx="374">
                  <c:v>3.7800000000000002</c:v>
                </c:pt>
                <c:pt idx="375">
                  <c:v>3.79</c:v>
                </c:pt>
                <c:pt idx="376">
                  <c:v>3.8000000000000003</c:v>
                </c:pt>
                <c:pt idx="377">
                  <c:v>3.81</c:v>
                </c:pt>
                <c:pt idx="378">
                  <c:v>3.8200000000000003</c:v>
                </c:pt>
                <c:pt idx="379">
                  <c:v>3.83</c:v>
                </c:pt>
                <c:pt idx="380">
                  <c:v>3.84</c:v>
                </c:pt>
                <c:pt idx="381">
                  <c:v>3.85</c:v>
                </c:pt>
                <c:pt idx="382">
                  <c:v>3.86</c:v>
                </c:pt>
                <c:pt idx="383">
                  <c:v>3.87</c:v>
                </c:pt>
                <c:pt idx="384">
                  <c:v>3.88</c:v>
                </c:pt>
                <c:pt idx="385">
                  <c:v>3.89</c:v>
                </c:pt>
                <c:pt idx="386">
                  <c:v>3.9</c:v>
                </c:pt>
                <c:pt idx="387">
                  <c:v>3.91</c:v>
                </c:pt>
                <c:pt idx="388">
                  <c:v>3.92</c:v>
                </c:pt>
                <c:pt idx="389">
                  <c:v>3.93</c:v>
                </c:pt>
                <c:pt idx="390">
                  <c:v>3.94</c:v>
                </c:pt>
                <c:pt idx="391">
                  <c:v>3.95</c:v>
                </c:pt>
                <c:pt idx="392">
                  <c:v>3.96</c:v>
                </c:pt>
                <c:pt idx="393">
                  <c:v>3.97</c:v>
                </c:pt>
                <c:pt idx="394">
                  <c:v>3.98</c:v>
                </c:pt>
                <c:pt idx="395">
                  <c:v>3.99</c:v>
                </c:pt>
                <c:pt idx="396">
                  <c:v>4</c:v>
                </c:pt>
              </c:numCache>
            </c:numRef>
          </c:xVal>
          <c:yVal>
            <c:numRef>
              <c:f>'[ReactorData1_5_18 (5).xlsx]50Eth50Prop'!$X$5:$X$401</c:f>
              <c:numCache>
                <c:formatCode>General</c:formatCode>
                <c:ptCount val="397"/>
                <c:pt idx="0">
                  <c:v>1.9975725097656251E-2</c:v>
                </c:pt>
                <c:pt idx="1">
                  <c:v>2.43716650390625E-2</c:v>
                </c:pt>
                <c:pt idx="2">
                  <c:v>2.859156005859375E-2</c:v>
                </c:pt>
                <c:pt idx="3">
                  <c:v>3.2655385742187501E-2</c:v>
                </c:pt>
                <c:pt idx="4">
                  <c:v>3.6579169921875002E-2</c:v>
                </c:pt>
                <c:pt idx="5">
                  <c:v>4.037602294921875E-2</c:v>
                </c:pt>
                <c:pt idx="6">
                  <c:v>4.4056635742187503E-2</c:v>
                </c:pt>
                <c:pt idx="7">
                  <c:v>4.7629999999999999E-2</c:v>
                </c:pt>
                <c:pt idx="8">
                  <c:v>5.1103671874999999E-2</c:v>
                </c:pt>
                <c:pt idx="9">
                  <c:v>5.4484057617187498E-2</c:v>
                </c:pt>
                <c:pt idx="10">
                  <c:v>5.7776694335937497E-2</c:v>
                </c:pt>
                <c:pt idx="11">
                  <c:v>6.0986416015625003E-2</c:v>
                </c:pt>
                <c:pt idx="12">
                  <c:v>6.4117407226562506E-2</c:v>
                </c:pt>
                <c:pt idx="13">
                  <c:v>6.7173422851562498E-2</c:v>
                </c:pt>
                <c:pt idx="14">
                  <c:v>7.0157822265625003E-2</c:v>
                </c:pt>
                <c:pt idx="15">
                  <c:v>7.3073515625000002E-2</c:v>
                </c:pt>
                <c:pt idx="16">
                  <c:v>7.5923242187500004E-2</c:v>
                </c:pt>
                <c:pt idx="17">
                  <c:v>7.8709487304687506E-2</c:v>
                </c:pt>
                <c:pt idx="18">
                  <c:v>8.1434448242187499E-2</c:v>
                </c:pt>
                <c:pt idx="19">
                  <c:v>8.4100263671874995E-2</c:v>
                </c:pt>
                <c:pt idx="20">
                  <c:v>8.6708847656250004E-2</c:v>
                </c:pt>
                <c:pt idx="21">
                  <c:v>8.9262041015625002E-2</c:v>
                </c:pt>
                <c:pt idx="22">
                  <c:v>9.1761464843750001E-2</c:v>
                </c:pt>
                <c:pt idx="23">
                  <c:v>9.4208720703124998E-2</c:v>
                </c:pt>
                <c:pt idx="24">
                  <c:v>9.6605341796874994E-2</c:v>
                </c:pt>
                <c:pt idx="25">
                  <c:v>9.8952705078124994E-2</c:v>
                </c:pt>
                <c:pt idx="26">
                  <c:v>0.101252177734375</c:v>
                </c:pt>
                <c:pt idx="27">
                  <c:v>0.103505</c:v>
                </c:pt>
                <c:pt idx="28">
                  <c:v>0.10571247070312501</c:v>
                </c:pt>
                <c:pt idx="29">
                  <c:v>0.10787564453125</c:v>
                </c:pt>
                <c:pt idx="30">
                  <c:v>0.10999580078125</c:v>
                </c:pt>
                <c:pt idx="31">
                  <c:v>0.112073916015625</c:v>
                </c:pt>
                <c:pt idx="32">
                  <c:v>0.11411097656249999</c:v>
                </c:pt>
                <c:pt idx="33">
                  <c:v>0.116108115234375</c:v>
                </c:pt>
                <c:pt idx="34">
                  <c:v>0.118066181640625</c:v>
                </c:pt>
                <c:pt idx="35">
                  <c:v>0.11998617187500001</c:v>
                </c:pt>
                <c:pt idx="36">
                  <c:v>0.12186900390625</c:v>
                </c:pt>
                <c:pt idx="37">
                  <c:v>0.12371548828124999</c:v>
                </c:pt>
                <c:pt idx="38">
                  <c:v>0.12552651367187501</c:v>
                </c:pt>
                <c:pt idx="39">
                  <c:v>0.12730288085937499</c:v>
                </c:pt>
                <c:pt idx="40">
                  <c:v>0.12904529296875</c:v>
                </c:pt>
                <c:pt idx="41">
                  <c:v>0.13075472656250001</c:v>
                </c:pt>
                <c:pt idx="42">
                  <c:v>0.132431787109375</c:v>
                </c:pt>
                <c:pt idx="43">
                  <c:v>0.13407720703125001</c:v>
                </c:pt>
                <c:pt idx="44">
                  <c:v>0.13569175781250001</c:v>
                </c:pt>
                <c:pt idx="45">
                  <c:v>0.137276015625</c:v>
                </c:pt>
                <c:pt idx="46">
                  <c:v>0.138830771484375</c:v>
                </c:pt>
                <c:pt idx="47">
                  <c:v>0.14035666015625001</c:v>
                </c:pt>
                <c:pt idx="48">
                  <c:v>0.141854267578125</c:v>
                </c:pt>
                <c:pt idx="49">
                  <c:v>0.14332416015624999</c:v>
                </c:pt>
                <c:pt idx="50">
                  <c:v>0.144767080078125</c:v>
                </c:pt>
                <c:pt idx="51">
                  <c:v>0.14618354492187499</c:v>
                </c:pt>
                <c:pt idx="52">
                  <c:v>0.14757416015624999</c:v>
                </c:pt>
                <c:pt idx="53">
                  <c:v>0.14893938476562499</c:v>
                </c:pt>
                <c:pt idx="54">
                  <c:v>0.150279833984375</c:v>
                </c:pt>
                <c:pt idx="55">
                  <c:v>0.15159605468750001</c:v>
                </c:pt>
                <c:pt idx="56">
                  <c:v>0.15288858398437499</c:v>
                </c:pt>
                <c:pt idx="57">
                  <c:v>0.15415782226562499</c:v>
                </c:pt>
                <c:pt idx="58">
                  <c:v>0.155404345703125</c:v>
                </c:pt>
                <c:pt idx="59">
                  <c:v>0.156628642578125</c:v>
                </c:pt>
                <c:pt idx="60">
                  <c:v>0.15783110351562499</c:v>
                </c:pt>
                <c:pt idx="61">
                  <c:v>0.15901228515624999</c:v>
                </c:pt>
                <c:pt idx="62">
                  <c:v>0.16017263671875001</c:v>
                </c:pt>
                <c:pt idx="63">
                  <c:v>0.16131244140625001</c:v>
                </c:pt>
                <c:pt idx="64">
                  <c:v>0.16243224609375001</c:v>
                </c:pt>
                <c:pt idx="65">
                  <c:v>0.163532587890625</c:v>
                </c:pt>
                <c:pt idx="66">
                  <c:v>0.16461363281249999</c:v>
                </c:pt>
                <c:pt idx="67">
                  <c:v>0.16567591796875</c:v>
                </c:pt>
                <c:pt idx="68">
                  <c:v>0.1667197265625</c:v>
                </c:pt>
                <c:pt idx="69">
                  <c:v>0.16774570312500001</c:v>
                </c:pt>
                <c:pt idx="70">
                  <c:v>0.16875388671875</c:v>
                </c:pt>
                <c:pt idx="71">
                  <c:v>0.16974476562499999</c:v>
                </c:pt>
                <c:pt idx="72">
                  <c:v>0.17071869140625001</c:v>
                </c:pt>
                <c:pt idx="73">
                  <c:v>0.17167611328124999</c:v>
                </c:pt>
                <c:pt idx="74">
                  <c:v>0.1726172265625</c:v>
                </c:pt>
                <c:pt idx="75">
                  <c:v>0.1735424609375</c:v>
                </c:pt>
                <c:pt idx="76">
                  <c:v>0.174452109375</c:v>
                </c:pt>
                <c:pt idx="77">
                  <c:v>0.17534646484374999</c:v>
                </c:pt>
                <c:pt idx="78">
                  <c:v>0.17622580078125</c:v>
                </c:pt>
                <c:pt idx="79">
                  <c:v>0.17709050781249999</c:v>
                </c:pt>
                <c:pt idx="80">
                  <c:v>0.17794085937500001</c:v>
                </c:pt>
                <c:pt idx="81">
                  <c:v>0.17877714843750001</c:v>
                </c:pt>
                <c:pt idx="82">
                  <c:v>0.17959976562499999</c:v>
                </c:pt>
                <c:pt idx="83">
                  <c:v>0.18040851562499999</c:v>
                </c:pt>
                <c:pt idx="84">
                  <c:v>0.18120421875000001</c:v>
                </c:pt>
                <c:pt idx="85">
                  <c:v>0.18198695312499999</c:v>
                </c:pt>
                <c:pt idx="86">
                  <c:v>0.1827568359375</c:v>
                </c:pt>
                <c:pt idx="87">
                  <c:v>0.18351439453125001</c:v>
                </c:pt>
                <c:pt idx="88">
                  <c:v>0.1842597265625</c:v>
                </c:pt>
                <c:pt idx="89">
                  <c:v>0.18499296874999999</c:v>
                </c:pt>
                <c:pt idx="90">
                  <c:v>0.18571453125000001</c:v>
                </c:pt>
                <c:pt idx="91">
                  <c:v>0.18642447265625001</c:v>
                </c:pt>
                <c:pt idx="92">
                  <c:v>0.18712328125</c:v>
                </c:pt>
                <c:pt idx="93">
                  <c:v>0.18781089843750001</c:v>
                </c:pt>
                <c:pt idx="94">
                  <c:v>0.18848769531250001</c:v>
                </c:pt>
                <c:pt idx="95">
                  <c:v>0.18915390625</c:v>
                </c:pt>
                <c:pt idx="96">
                  <c:v>0.18980955078125</c:v>
                </c:pt>
                <c:pt idx="97">
                  <c:v>0.19045505859375</c:v>
                </c:pt>
                <c:pt idx="98">
                  <c:v>0.19109056640625</c:v>
                </c:pt>
                <c:pt idx="99">
                  <c:v>0.1917161328125</c:v>
                </c:pt>
                <c:pt idx="100">
                  <c:v>0.19233228515625</c:v>
                </c:pt>
                <c:pt idx="101">
                  <c:v>0.19293876953125</c:v>
                </c:pt>
                <c:pt idx="102">
                  <c:v>0.193536015625</c:v>
                </c:pt>
                <c:pt idx="103">
                  <c:v>0.19412423828125</c:v>
                </c:pt>
                <c:pt idx="104">
                  <c:v>0.19470353515625</c:v>
                </c:pt>
                <c:pt idx="105">
                  <c:v>0.19527396484375001</c:v>
                </c:pt>
                <c:pt idx="106">
                  <c:v>0.19583607421874999</c:v>
                </c:pt>
                <c:pt idx="107">
                  <c:v>0.19638953125</c:v>
                </c:pt>
                <c:pt idx="108">
                  <c:v>0.19693486328125001</c:v>
                </c:pt>
                <c:pt idx="109">
                  <c:v>0.19747203125000001</c:v>
                </c:pt>
                <c:pt idx="110">
                  <c:v>0.19800132812499999</c:v>
                </c:pt>
                <c:pt idx="111">
                  <c:v>0.198522890625</c:v>
                </c:pt>
                <c:pt idx="112">
                  <c:v>0.19903664062500001</c:v>
                </c:pt>
                <c:pt idx="113">
                  <c:v>0.19954304687499999</c:v>
                </c:pt>
                <c:pt idx="114">
                  <c:v>0.20004193359375</c:v>
                </c:pt>
                <c:pt idx="115">
                  <c:v>0.20053376953124999</c:v>
                </c:pt>
                <c:pt idx="116">
                  <c:v>0.20101859375</c:v>
                </c:pt>
                <c:pt idx="117">
                  <c:v>0.20149632812500001</c:v>
                </c:pt>
                <c:pt idx="118">
                  <c:v>0.20196736328125001</c:v>
                </c:pt>
                <c:pt idx="119">
                  <c:v>0.20243164062499999</c:v>
                </c:pt>
                <c:pt idx="120">
                  <c:v>0.20288939453124999</c:v>
                </c:pt>
                <c:pt idx="121">
                  <c:v>0.20334080078125</c:v>
                </c:pt>
                <c:pt idx="122">
                  <c:v>0.20378578124999999</c:v>
                </c:pt>
                <c:pt idx="123">
                  <c:v>0.20422464843749999</c:v>
                </c:pt>
                <c:pt idx="124">
                  <c:v>0.20465749999999999</c:v>
                </c:pt>
                <c:pt idx="125">
                  <c:v>0.20508404296874999</c:v>
                </c:pt>
                <c:pt idx="126">
                  <c:v>0.20550505859375001</c:v>
                </c:pt>
                <c:pt idx="127">
                  <c:v>0.20592035156249999</c:v>
                </c:pt>
                <c:pt idx="128">
                  <c:v>0.20633000000000001</c:v>
                </c:pt>
                <c:pt idx="129">
                  <c:v>0.2067340234375</c:v>
                </c:pt>
                <c:pt idx="130">
                  <c:v>0.20713253906250001</c:v>
                </c:pt>
                <c:pt idx="131">
                  <c:v>0.20752591796875</c:v>
                </c:pt>
                <c:pt idx="132">
                  <c:v>0.20791390625</c:v>
                </c:pt>
                <c:pt idx="133">
                  <c:v>0.20829687499999999</c:v>
                </c:pt>
                <c:pt idx="134">
                  <c:v>0.20867484375000001</c:v>
                </c:pt>
                <c:pt idx="135">
                  <c:v>0.20904791015624999</c:v>
                </c:pt>
                <c:pt idx="136">
                  <c:v>0.20941580078124999</c:v>
                </c:pt>
                <c:pt idx="137">
                  <c:v>0.20977937499999999</c:v>
                </c:pt>
                <c:pt idx="138">
                  <c:v>0.21013794921875001</c:v>
                </c:pt>
                <c:pt idx="139">
                  <c:v>0.21049197265625</c:v>
                </c:pt>
                <c:pt idx="140">
                  <c:v>0.21084162109374999</c:v>
                </c:pt>
                <c:pt idx="141">
                  <c:v>0.211186796875</c:v>
                </c:pt>
                <c:pt idx="142">
                  <c:v>0.21152761718749999</c:v>
                </c:pt>
                <c:pt idx="143">
                  <c:v>0.21186425781250001</c:v>
                </c:pt>
                <c:pt idx="144">
                  <c:v>0.21219664062499999</c:v>
                </c:pt>
                <c:pt idx="145">
                  <c:v>0.2125251171875</c:v>
                </c:pt>
                <c:pt idx="146">
                  <c:v>0.21284914062499999</c:v>
                </c:pt>
                <c:pt idx="147">
                  <c:v>0.21316947265625</c:v>
                </c:pt>
                <c:pt idx="148">
                  <c:v>0.2134859375</c:v>
                </c:pt>
                <c:pt idx="149">
                  <c:v>0.2137985546875</c:v>
                </c:pt>
                <c:pt idx="150">
                  <c:v>0.21410746093749999</c:v>
                </c:pt>
                <c:pt idx="151">
                  <c:v>0.21441263671874999</c:v>
                </c:pt>
                <c:pt idx="152">
                  <c:v>0.21471421874999999</c:v>
                </c:pt>
                <c:pt idx="153">
                  <c:v>0.21501230468749999</c:v>
                </c:pt>
                <c:pt idx="154">
                  <c:v>0.21530677734375001</c:v>
                </c:pt>
                <c:pt idx="155">
                  <c:v>0.2155979296875</c:v>
                </c:pt>
                <c:pt idx="156">
                  <c:v>0.21588574218750001</c:v>
                </c:pt>
                <c:pt idx="157">
                  <c:v>0.21617</c:v>
                </c:pt>
                <c:pt idx="158">
                  <c:v>0.21645138671875</c:v>
                </c:pt>
                <c:pt idx="159">
                  <c:v>0.21672943359374999</c:v>
                </c:pt>
                <c:pt idx="160">
                  <c:v>0.217004296875</c:v>
                </c:pt>
                <c:pt idx="161">
                  <c:v>0.217276328125</c:v>
                </c:pt>
                <c:pt idx="162">
                  <c:v>0.2175451171875</c:v>
                </c:pt>
                <c:pt idx="163">
                  <c:v>0.21781103515625</c:v>
                </c:pt>
                <c:pt idx="164">
                  <c:v>0.2180740625</c:v>
                </c:pt>
                <c:pt idx="165">
                  <c:v>0.21833419921875</c:v>
                </c:pt>
                <c:pt idx="166">
                  <c:v>0.2185915625</c:v>
                </c:pt>
                <c:pt idx="167">
                  <c:v>0.21884609375</c:v>
                </c:pt>
                <c:pt idx="168">
                  <c:v>0.21909794921875</c:v>
                </c:pt>
                <c:pt idx="169">
                  <c:v>0.21934732421875</c:v>
                </c:pt>
                <c:pt idx="170">
                  <c:v>0.21959390625</c:v>
                </c:pt>
                <c:pt idx="171">
                  <c:v>0.21983800781250001</c:v>
                </c:pt>
                <c:pt idx="172">
                  <c:v>0.22007933593750001</c:v>
                </c:pt>
                <c:pt idx="173">
                  <c:v>0.2203185546875</c:v>
                </c:pt>
                <c:pt idx="174">
                  <c:v>0.22055529296875001</c:v>
                </c:pt>
                <c:pt idx="175">
                  <c:v>0.22078957031249999</c:v>
                </c:pt>
                <c:pt idx="176">
                  <c:v>0.22102146484374999</c:v>
                </c:pt>
                <c:pt idx="177">
                  <c:v>0.2212510546875</c:v>
                </c:pt>
                <c:pt idx="178">
                  <c:v>0.22147853515624999</c:v>
                </c:pt>
                <c:pt idx="179">
                  <c:v>0.2217035546875</c:v>
                </c:pt>
                <c:pt idx="180">
                  <c:v>0.22192648437500001</c:v>
                </c:pt>
                <c:pt idx="181">
                  <c:v>0.22214726562500001</c:v>
                </c:pt>
                <c:pt idx="182">
                  <c:v>0.222366015625</c:v>
                </c:pt>
                <c:pt idx="183">
                  <c:v>0.22258248046875001</c:v>
                </c:pt>
                <c:pt idx="184">
                  <c:v>0.22279728515625</c:v>
                </c:pt>
                <c:pt idx="185">
                  <c:v>0.22301000000000001</c:v>
                </c:pt>
                <c:pt idx="186">
                  <c:v>0.22322041015624999</c:v>
                </c:pt>
                <c:pt idx="187">
                  <c:v>0.22342923828125</c:v>
                </c:pt>
                <c:pt idx="188">
                  <c:v>0.22363601562499999</c:v>
                </c:pt>
                <c:pt idx="189">
                  <c:v>0.22384095703125001</c:v>
                </c:pt>
                <c:pt idx="190">
                  <c:v>0.22404410156249999</c:v>
                </c:pt>
                <c:pt idx="191">
                  <c:v>0.22424539062500001</c:v>
                </c:pt>
                <c:pt idx="192">
                  <c:v>0.22444500000000001</c:v>
                </c:pt>
                <c:pt idx="193">
                  <c:v>0.22464271484375001</c:v>
                </c:pt>
                <c:pt idx="194">
                  <c:v>0.22483873046875</c:v>
                </c:pt>
                <c:pt idx="195">
                  <c:v>0.22503332031250001</c:v>
                </c:pt>
                <c:pt idx="196">
                  <c:v>0.22522619140625</c:v>
                </c:pt>
                <c:pt idx="197">
                  <c:v>0.22541716796875</c:v>
                </c:pt>
                <c:pt idx="198">
                  <c:v>0.22560681640624999</c:v>
                </c:pt>
                <c:pt idx="199">
                  <c:v>0.22579478515625001</c:v>
                </c:pt>
                <c:pt idx="200">
                  <c:v>0.225981171875</c:v>
                </c:pt>
                <c:pt idx="201">
                  <c:v>0.22616609374999999</c:v>
                </c:pt>
                <c:pt idx="202">
                  <c:v>0.22634962890624999</c:v>
                </c:pt>
                <c:pt idx="203">
                  <c:v>0.22653181640625</c:v>
                </c:pt>
                <c:pt idx="204">
                  <c:v>0.22671232421875001</c:v>
                </c:pt>
                <c:pt idx="205">
                  <c:v>0.22689134765624999</c:v>
                </c:pt>
                <c:pt idx="206">
                  <c:v>0.227069140625</c:v>
                </c:pt>
                <c:pt idx="207">
                  <c:v>0.227245703125</c:v>
                </c:pt>
                <c:pt idx="208">
                  <c:v>0.22742062499999999</c:v>
                </c:pt>
                <c:pt idx="209">
                  <c:v>0.22759451171875</c:v>
                </c:pt>
                <c:pt idx="210">
                  <c:v>0.2277667578125</c:v>
                </c:pt>
                <c:pt idx="211">
                  <c:v>0.22793796875</c:v>
                </c:pt>
                <c:pt idx="212">
                  <c:v>0.22810792968749999</c:v>
                </c:pt>
                <c:pt idx="213">
                  <c:v>0.22827658203125001</c:v>
                </c:pt>
                <c:pt idx="214">
                  <c:v>0.22844412109375001</c:v>
                </c:pt>
                <c:pt idx="215">
                  <c:v>0.22861044921875001</c:v>
                </c:pt>
                <c:pt idx="216">
                  <c:v>0.2287755859375</c:v>
                </c:pt>
                <c:pt idx="217">
                  <c:v>0.22893958984375001</c:v>
                </c:pt>
                <c:pt idx="218">
                  <c:v>0.22910242187499999</c:v>
                </c:pt>
                <c:pt idx="219">
                  <c:v>0.22926416015625001</c:v>
                </c:pt>
                <c:pt idx="220">
                  <c:v>0.22942490234374999</c:v>
                </c:pt>
                <c:pt idx="221">
                  <c:v>0.22958435546875</c:v>
                </c:pt>
                <c:pt idx="222">
                  <c:v>0.229742890625</c:v>
                </c:pt>
                <c:pt idx="223">
                  <c:v>0.22990031250000001</c:v>
                </c:pt>
                <c:pt idx="224">
                  <c:v>0.23005687499999999</c:v>
                </c:pt>
                <c:pt idx="225">
                  <c:v>0.23021232421874999</c:v>
                </c:pt>
                <c:pt idx="226">
                  <c:v>0.230366875</c:v>
                </c:pt>
                <c:pt idx="227">
                  <c:v>0.23052023437499999</c:v>
                </c:pt>
                <c:pt idx="228">
                  <c:v>0.23067283203125</c:v>
                </c:pt>
                <c:pt idx="229">
                  <c:v>0.23082447265625</c:v>
                </c:pt>
                <c:pt idx="230">
                  <c:v>0.23097513671875</c:v>
                </c:pt>
                <c:pt idx="231">
                  <c:v>0.231124921875</c:v>
                </c:pt>
                <c:pt idx="232">
                  <c:v>0.23127376953125001</c:v>
                </c:pt>
                <c:pt idx="233">
                  <c:v>0.231421875</c:v>
                </c:pt>
                <c:pt idx="234">
                  <c:v>0.23156900390624999</c:v>
                </c:pt>
                <c:pt idx="235">
                  <c:v>0.23171519531250001</c:v>
                </c:pt>
                <c:pt idx="236">
                  <c:v>0.23186078125000001</c:v>
                </c:pt>
                <c:pt idx="237">
                  <c:v>0.23200533203125001</c:v>
                </c:pt>
                <c:pt idx="238">
                  <c:v>0.2321490625</c:v>
                </c:pt>
                <c:pt idx="239">
                  <c:v>0.23229220703125</c:v>
                </c:pt>
                <c:pt idx="240">
                  <c:v>0.23243447265625</c:v>
                </c:pt>
                <c:pt idx="241">
                  <c:v>0.23257591796874999</c:v>
                </c:pt>
                <c:pt idx="242">
                  <c:v>0.23271654296875</c:v>
                </c:pt>
                <c:pt idx="243">
                  <c:v>0.23285671875</c:v>
                </c:pt>
                <c:pt idx="244">
                  <c:v>0.23299587890625001</c:v>
                </c:pt>
                <c:pt idx="245">
                  <c:v>0.23313439453125001</c:v>
                </c:pt>
                <c:pt idx="246">
                  <c:v>0.233272265625</c:v>
                </c:pt>
                <c:pt idx="247">
                  <c:v>0.23340929687500001</c:v>
                </c:pt>
                <c:pt idx="248">
                  <c:v>0.23354572265625001</c:v>
                </c:pt>
                <c:pt idx="249">
                  <c:v>0.233681484375</c:v>
                </c:pt>
                <c:pt idx="250">
                  <c:v>0.23381648437499999</c:v>
                </c:pt>
                <c:pt idx="251">
                  <c:v>0.23395095703124999</c:v>
                </c:pt>
                <c:pt idx="252">
                  <c:v>0.234084765625</c:v>
                </c:pt>
                <c:pt idx="253">
                  <c:v>0.23421794921875</c:v>
                </c:pt>
                <c:pt idx="254">
                  <c:v>0.23435052734375</c:v>
                </c:pt>
                <c:pt idx="255">
                  <c:v>0.23448242187500001</c:v>
                </c:pt>
                <c:pt idx="256">
                  <c:v>0.23461386718749999</c:v>
                </c:pt>
                <c:pt idx="257">
                  <c:v>0.23474457031250001</c:v>
                </c:pt>
                <c:pt idx="258">
                  <c:v>0.23487460937499999</c:v>
                </c:pt>
                <c:pt idx="259">
                  <c:v>0.23500417968750001</c:v>
                </c:pt>
                <c:pt idx="260">
                  <c:v>0.23513322265625</c:v>
                </c:pt>
                <c:pt idx="261">
                  <c:v>0.23526173828124999</c:v>
                </c:pt>
                <c:pt idx="262">
                  <c:v>0.2353894140625</c:v>
                </c:pt>
                <c:pt idx="263">
                  <c:v>0.23551697265624999</c:v>
                </c:pt>
                <c:pt idx="264">
                  <c:v>0.23564367187499999</c:v>
                </c:pt>
                <c:pt idx="265">
                  <c:v>0.23577000000000001</c:v>
                </c:pt>
                <c:pt idx="266">
                  <c:v>0.23589578124999999</c:v>
                </c:pt>
                <c:pt idx="267">
                  <c:v>0.23602113281250001</c:v>
                </c:pt>
                <c:pt idx="268">
                  <c:v>0.23614593750000001</c:v>
                </c:pt>
                <c:pt idx="269">
                  <c:v>0.23627000000000001</c:v>
                </c:pt>
                <c:pt idx="270">
                  <c:v>0.236393984375</c:v>
                </c:pt>
                <c:pt idx="271">
                  <c:v>0.23651734375</c:v>
                </c:pt>
                <c:pt idx="272">
                  <c:v>0.23663999999999999</c:v>
                </c:pt>
                <c:pt idx="273">
                  <c:v>0.23676267578124999</c:v>
                </c:pt>
                <c:pt idx="274">
                  <c:v>0.23688451171875</c:v>
                </c:pt>
                <c:pt idx="275">
                  <c:v>0.2370060546875</c:v>
                </c:pt>
                <c:pt idx="276">
                  <c:v>0.23712710937500001</c:v>
                </c:pt>
                <c:pt idx="277">
                  <c:v>0.23724787109375001</c:v>
                </c:pt>
                <c:pt idx="278">
                  <c:v>0.23736806640624999</c:v>
                </c:pt>
                <c:pt idx="279">
                  <c:v>0.23748777343749999</c:v>
                </c:pt>
                <c:pt idx="280">
                  <c:v>0.2376071484375</c:v>
                </c:pt>
                <c:pt idx="281">
                  <c:v>0.23772611328125001</c:v>
                </c:pt>
                <c:pt idx="282">
                  <c:v>0.23784466796875001</c:v>
                </c:pt>
                <c:pt idx="283">
                  <c:v>0.23796271484375001</c:v>
                </c:pt>
                <c:pt idx="284">
                  <c:v>0.23808058593750001</c:v>
                </c:pt>
                <c:pt idx="285">
                  <c:v>0.2381980078125</c:v>
                </c:pt>
                <c:pt idx="286">
                  <c:v>0.23831486328125001</c:v>
                </c:pt>
                <c:pt idx="287">
                  <c:v>0.23843150390625001</c:v>
                </c:pt>
                <c:pt idx="288">
                  <c:v>0.2385477734375</c:v>
                </c:pt>
                <c:pt idx="289">
                  <c:v>0.23866384765625001</c:v>
                </c:pt>
                <c:pt idx="290">
                  <c:v>0.23877931640625</c:v>
                </c:pt>
                <c:pt idx="291">
                  <c:v>0.23889445312499999</c:v>
                </c:pt>
                <c:pt idx="292">
                  <c:v>0.23900943359374999</c:v>
                </c:pt>
                <c:pt idx="293">
                  <c:v>0.23912404296875001</c:v>
                </c:pt>
                <c:pt idx="294">
                  <c:v>0.23923820312499999</c:v>
                </c:pt>
                <c:pt idx="295">
                  <c:v>0.23935203125000001</c:v>
                </c:pt>
                <c:pt idx="296">
                  <c:v>0.23946541015625</c:v>
                </c:pt>
                <c:pt idx="297">
                  <c:v>0.23957875000000001</c:v>
                </c:pt>
                <c:pt idx="298">
                  <c:v>0.23969162109375</c:v>
                </c:pt>
                <c:pt idx="299">
                  <c:v>0.2398040625</c:v>
                </c:pt>
                <c:pt idx="300">
                  <c:v>0.23991634765625</c:v>
                </c:pt>
                <c:pt idx="301">
                  <c:v>0.24002822265625001</c:v>
                </c:pt>
                <c:pt idx="302">
                  <c:v>0.24013999999999999</c:v>
                </c:pt>
                <c:pt idx="303">
                  <c:v>0.24025142578125</c:v>
                </c:pt>
                <c:pt idx="304">
                  <c:v>0.24036248046875</c:v>
                </c:pt>
                <c:pt idx="305">
                  <c:v>0.24047316406249999</c:v>
                </c:pt>
                <c:pt idx="306">
                  <c:v>0.24058369140624999</c:v>
                </c:pt>
                <c:pt idx="307">
                  <c:v>0.24069400390625001</c:v>
                </c:pt>
                <c:pt idx="308">
                  <c:v>0.24080400390625001</c:v>
                </c:pt>
                <c:pt idx="309">
                  <c:v>0.24091361328124999</c:v>
                </c:pt>
                <c:pt idx="310">
                  <c:v>0.241023125</c:v>
                </c:pt>
                <c:pt idx="311">
                  <c:v>0.24113212890624999</c:v>
                </c:pt>
                <c:pt idx="312">
                  <c:v>0.24124103515625001</c:v>
                </c:pt>
                <c:pt idx="313">
                  <c:v>0.24135000000000001</c:v>
                </c:pt>
                <c:pt idx="314">
                  <c:v>0.24145816406250001</c:v>
                </c:pt>
                <c:pt idx="315">
                  <c:v>0.24156642578125001</c:v>
                </c:pt>
                <c:pt idx="316">
                  <c:v>0.24167398437500001</c:v>
                </c:pt>
                <c:pt idx="317">
                  <c:v>0.24178183593749999</c:v>
                </c:pt>
                <c:pt idx="318">
                  <c:v>0.24188937499999999</c:v>
                </c:pt>
                <c:pt idx="319">
                  <c:v>0.2419964453125</c:v>
                </c:pt>
                <c:pt idx="320">
                  <c:v>0.24210335937499999</c:v>
                </c:pt>
                <c:pt idx="321">
                  <c:v>0.24221000000000001</c:v>
                </c:pt>
                <c:pt idx="322">
                  <c:v>0.24231658203125001</c:v>
                </c:pt>
                <c:pt idx="323">
                  <c:v>0.24242287109374999</c:v>
                </c:pt>
                <c:pt idx="324">
                  <c:v>0.24252898437500001</c:v>
                </c:pt>
                <c:pt idx="325">
                  <c:v>0.24263488281250001</c:v>
                </c:pt>
                <c:pt idx="326">
                  <c:v>0.24274044921874999</c:v>
                </c:pt>
                <c:pt idx="327">
                  <c:v>0.24284574218749999</c:v>
                </c:pt>
                <c:pt idx="328">
                  <c:v>0.24295091796875001</c:v>
                </c:pt>
                <c:pt idx="329">
                  <c:v>0.24305607421875</c:v>
                </c:pt>
                <c:pt idx="330">
                  <c:v>0.243161015625</c:v>
                </c:pt>
                <c:pt idx="331">
                  <c:v>0.24326525390625001</c:v>
                </c:pt>
                <c:pt idx="332">
                  <c:v>0.24337</c:v>
                </c:pt>
                <c:pt idx="333">
                  <c:v>0.24347384765624999</c:v>
                </c:pt>
                <c:pt idx="334">
                  <c:v>0.2435779296875</c:v>
                </c:pt>
                <c:pt idx="335">
                  <c:v>0.243681796875</c:v>
                </c:pt>
                <c:pt idx="336">
                  <c:v>0.24378541015624999</c:v>
                </c:pt>
                <c:pt idx="337">
                  <c:v>0.24388884765624999</c:v>
                </c:pt>
                <c:pt idx="338">
                  <c:v>0.2439921484375</c:v>
                </c:pt>
                <c:pt idx="339">
                  <c:v>0.24409527343750001</c:v>
                </c:pt>
                <c:pt idx="340">
                  <c:v>0.244197890625</c:v>
                </c:pt>
                <c:pt idx="341">
                  <c:v>0.24430076171875001</c:v>
                </c:pt>
                <c:pt idx="342">
                  <c:v>0.24440333984375001</c:v>
                </c:pt>
                <c:pt idx="343">
                  <c:v>0.24450574218750001</c:v>
                </c:pt>
                <c:pt idx="344">
                  <c:v>0.2446079296875</c:v>
                </c:pt>
                <c:pt idx="345">
                  <c:v>0.24471000000000001</c:v>
                </c:pt>
                <c:pt idx="346">
                  <c:v>0.24481181640624999</c:v>
                </c:pt>
                <c:pt idx="347">
                  <c:v>0.24491355468750001</c:v>
                </c:pt>
                <c:pt idx="348">
                  <c:v>0.24501509765625001</c:v>
                </c:pt>
                <c:pt idx="349">
                  <c:v>0.24511640625</c:v>
                </c:pt>
                <c:pt idx="350">
                  <c:v>0.24521755859375</c:v>
                </c:pt>
                <c:pt idx="351">
                  <c:v>0.24531867187500001</c:v>
                </c:pt>
                <c:pt idx="352">
                  <c:v>0.2454196484375</c:v>
                </c:pt>
                <c:pt idx="353">
                  <c:v>0.24552027343749999</c:v>
                </c:pt>
                <c:pt idx="354">
                  <c:v>0.24562097656250001</c:v>
                </c:pt>
                <c:pt idx="355">
                  <c:v>0.24572140625</c:v>
                </c:pt>
                <c:pt idx="356">
                  <c:v>0.24582173828125001</c:v>
                </c:pt>
                <c:pt idx="357">
                  <c:v>0.24592177734375001</c:v>
                </c:pt>
                <c:pt idx="358">
                  <c:v>0.24602197265625</c:v>
                </c:pt>
                <c:pt idx="359">
                  <c:v>0.24612175781250001</c:v>
                </c:pt>
                <c:pt idx="360">
                  <c:v>0.24622154296875001</c:v>
                </c:pt>
                <c:pt idx="361">
                  <c:v>0.24632097656249999</c:v>
                </c:pt>
                <c:pt idx="362">
                  <c:v>0.246420625</c:v>
                </c:pt>
                <c:pt idx="363">
                  <c:v>0.24651999999999999</c:v>
                </c:pt>
                <c:pt idx="364">
                  <c:v>0.24661912109375</c:v>
                </c:pt>
                <c:pt idx="365">
                  <c:v>0.24671822265625001</c:v>
                </c:pt>
                <c:pt idx="366">
                  <c:v>0.2468170703125</c:v>
                </c:pt>
                <c:pt idx="367">
                  <c:v>0.24691595703124999</c:v>
                </c:pt>
                <c:pt idx="368">
                  <c:v>0.24701451171875</c:v>
                </c:pt>
                <c:pt idx="369">
                  <c:v>0.24711314453125</c:v>
                </c:pt>
                <c:pt idx="370">
                  <c:v>0.2472114453125</c:v>
                </c:pt>
                <c:pt idx="371">
                  <c:v>0.24730974609375</c:v>
                </c:pt>
                <c:pt idx="372">
                  <c:v>0.24740796875000001</c:v>
                </c:pt>
                <c:pt idx="373">
                  <c:v>0.24750599609375001</c:v>
                </c:pt>
                <c:pt idx="374">
                  <c:v>0.2476037890625</c:v>
                </c:pt>
                <c:pt idx="375">
                  <c:v>0.24770150390625001</c:v>
                </c:pt>
                <c:pt idx="376">
                  <c:v>0.2477993359375</c:v>
                </c:pt>
                <c:pt idx="377">
                  <c:v>0.24789687499999999</c:v>
                </c:pt>
                <c:pt idx="378">
                  <c:v>0.24799431640625</c:v>
                </c:pt>
                <c:pt idx="379">
                  <c:v>0.24809166015625</c:v>
                </c:pt>
                <c:pt idx="380">
                  <c:v>0.24818884765624999</c:v>
                </c:pt>
                <c:pt idx="381">
                  <c:v>0.24828599609374999</c:v>
                </c:pt>
                <c:pt idx="382">
                  <c:v>0.24838289062499999</c:v>
                </c:pt>
                <c:pt idx="383">
                  <c:v>0.24848000000000001</c:v>
                </c:pt>
                <c:pt idx="384">
                  <c:v>0.2485765234375</c:v>
                </c:pt>
                <c:pt idx="385">
                  <c:v>0.2486732421875</c:v>
                </c:pt>
                <c:pt idx="386">
                  <c:v>0.2487696875</c:v>
                </c:pt>
                <c:pt idx="387">
                  <c:v>0.24886619140624999</c:v>
                </c:pt>
                <c:pt idx="388">
                  <c:v>0.24896248046875</c:v>
                </c:pt>
                <c:pt idx="389">
                  <c:v>0.24905876953125</c:v>
                </c:pt>
                <c:pt idx="390">
                  <c:v>0.2491546875</c:v>
                </c:pt>
                <c:pt idx="391">
                  <c:v>0.24925080078125</c:v>
                </c:pt>
                <c:pt idx="392">
                  <c:v>0.24934673828125001</c:v>
                </c:pt>
                <c:pt idx="393">
                  <c:v>0.24944259765624999</c:v>
                </c:pt>
                <c:pt idx="394">
                  <c:v>0.24953824218750001</c:v>
                </c:pt>
                <c:pt idx="395">
                  <c:v>0.24963384765624999</c:v>
                </c:pt>
                <c:pt idx="396">
                  <c:v>0.24972947265625001</c:v>
                </c:pt>
              </c:numCache>
            </c:numRef>
          </c:yVal>
          <c:smooth val="0"/>
          <c:extLst>
            <c:ext xmlns:c16="http://schemas.microsoft.com/office/drawing/2014/chart" uri="{C3380CC4-5D6E-409C-BE32-E72D297353CC}">
              <c16:uniqueId val="{00000001-FFAF-4DF5-83EE-FA7BB2D072D9}"/>
            </c:ext>
          </c:extLst>
        </c:ser>
        <c:ser>
          <c:idx val="2"/>
          <c:order val="2"/>
          <c:tx>
            <c:v>Propylene</c:v>
          </c:tx>
          <c:spPr>
            <a:ln w="25400" cap="rnd">
              <a:noFill/>
              <a:round/>
            </a:ln>
            <a:effectLst/>
          </c:spPr>
          <c:marker>
            <c:symbol val="triangle"/>
            <c:size val="5"/>
            <c:spPr>
              <a:solidFill>
                <a:schemeClr val="accent3"/>
              </a:solidFill>
              <a:ln w="9525">
                <a:solidFill>
                  <a:schemeClr val="accent3"/>
                </a:solidFill>
              </a:ln>
              <a:effectLst/>
            </c:spPr>
          </c:marker>
          <c:xVal>
            <c:numRef>
              <c:f>'[ReactorData1_5_18 (5).xlsx]Pure Ethane'!$A$5:$A$401</c:f>
              <c:numCache>
                <c:formatCode>General</c:formatCode>
                <c:ptCount val="397"/>
                <c:pt idx="0">
                  <c:v>0.04</c:v>
                </c:pt>
                <c:pt idx="1">
                  <c:v>0.05</c:v>
                </c:pt>
                <c:pt idx="2">
                  <c:v>0.06</c:v>
                </c:pt>
                <c:pt idx="3">
                  <c:v>7.0000000000000007E-2</c:v>
                </c:pt>
                <c:pt idx="4">
                  <c:v>0.08</c:v>
                </c:pt>
                <c:pt idx="5">
                  <c:v>0.09</c:v>
                </c:pt>
                <c:pt idx="6">
                  <c:v>0.1</c:v>
                </c:pt>
                <c:pt idx="7">
                  <c:v>0.11</c:v>
                </c:pt>
                <c:pt idx="8">
                  <c:v>0.12</c:v>
                </c:pt>
                <c:pt idx="9">
                  <c:v>0.13</c:v>
                </c:pt>
                <c:pt idx="10">
                  <c:v>0.14000000000000001</c:v>
                </c:pt>
                <c:pt idx="11">
                  <c:v>0.15</c:v>
                </c:pt>
                <c:pt idx="12">
                  <c:v>0.16</c:v>
                </c:pt>
                <c:pt idx="13">
                  <c:v>0.17</c:v>
                </c:pt>
                <c:pt idx="14">
                  <c:v>0.18</c:v>
                </c:pt>
                <c:pt idx="15">
                  <c:v>0.19</c:v>
                </c:pt>
                <c:pt idx="16">
                  <c:v>0.2</c:v>
                </c:pt>
                <c:pt idx="17">
                  <c:v>0.21</c:v>
                </c:pt>
                <c:pt idx="18">
                  <c:v>0.22</c:v>
                </c:pt>
                <c:pt idx="19">
                  <c:v>0.23</c:v>
                </c:pt>
                <c:pt idx="20">
                  <c:v>0.24</c:v>
                </c:pt>
                <c:pt idx="21">
                  <c:v>0.25</c:v>
                </c:pt>
                <c:pt idx="22">
                  <c:v>0.26</c:v>
                </c:pt>
                <c:pt idx="23">
                  <c:v>0.27</c:v>
                </c:pt>
                <c:pt idx="24">
                  <c:v>0.28000000000000003</c:v>
                </c:pt>
                <c:pt idx="25">
                  <c:v>0.28999999999999998</c:v>
                </c:pt>
                <c:pt idx="26">
                  <c:v>0.3</c:v>
                </c:pt>
                <c:pt idx="27">
                  <c:v>0.31</c:v>
                </c:pt>
                <c:pt idx="28">
                  <c:v>0.32</c:v>
                </c:pt>
                <c:pt idx="29">
                  <c:v>0.33</c:v>
                </c:pt>
                <c:pt idx="30">
                  <c:v>0.34</c:v>
                </c:pt>
                <c:pt idx="31">
                  <c:v>0.35000000000000003</c:v>
                </c:pt>
                <c:pt idx="32">
                  <c:v>0.36</c:v>
                </c:pt>
                <c:pt idx="33">
                  <c:v>0.37</c:v>
                </c:pt>
                <c:pt idx="34">
                  <c:v>0.38</c:v>
                </c:pt>
                <c:pt idx="35">
                  <c:v>0.39</c:v>
                </c:pt>
                <c:pt idx="36">
                  <c:v>0.4</c:v>
                </c:pt>
                <c:pt idx="37">
                  <c:v>0.41000000000000003</c:v>
                </c:pt>
                <c:pt idx="38">
                  <c:v>0.42</c:v>
                </c:pt>
                <c:pt idx="39">
                  <c:v>0.43</c:v>
                </c:pt>
                <c:pt idx="40">
                  <c:v>0.44</c:v>
                </c:pt>
                <c:pt idx="41">
                  <c:v>0.45</c:v>
                </c:pt>
                <c:pt idx="42">
                  <c:v>0.46</c:v>
                </c:pt>
                <c:pt idx="43">
                  <c:v>0.47000000000000003</c:v>
                </c:pt>
                <c:pt idx="44">
                  <c:v>0.48</c:v>
                </c:pt>
                <c:pt idx="45">
                  <c:v>0.49</c:v>
                </c:pt>
                <c:pt idx="46">
                  <c:v>0.5</c:v>
                </c:pt>
                <c:pt idx="47">
                  <c:v>0.51</c:v>
                </c:pt>
                <c:pt idx="48">
                  <c:v>0.52</c:v>
                </c:pt>
                <c:pt idx="49">
                  <c:v>0.53</c:v>
                </c:pt>
                <c:pt idx="50">
                  <c:v>0.54</c:v>
                </c:pt>
                <c:pt idx="51">
                  <c:v>0.55000000000000004</c:v>
                </c:pt>
                <c:pt idx="52">
                  <c:v>0.56000000000000005</c:v>
                </c:pt>
                <c:pt idx="53">
                  <c:v>0.57000000000000006</c:v>
                </c:pt>
                <c:pt idx="54">
                  <c:v>0.57999999999999996</c:v>
                </c:pt>
                <c:pt idx="55">
                  <c:v>0.59</c:v>
                </c:pt>
                <c:pt idx="56">
                  <c:v>0.6</c:v>
                </c:pt>
                <c:pt idx="57">
                  <c:v>0.61</c:v>
                </c:pt>
                <c:pt idx="58">
                  <c:v>0.62</c:v>
                </c:pt>
                <c:pt idx="59">
                  <c:v>0.63</c:v>
                </c:pt>
                <c:pt idx="60">
                  <c:v>0.64</c:v>
                </c:pt>
                <c:pt idx="61">
                  <c:v>0.65</c:v>
                </c:pt>
                <c:pt idx="62">
                  <c:v>0.66</c:v>
                </c:pt>
                <c:pt idx="63">
                  <c:v>0.67</c:v>
                </c:pt>
                <c:pt idx="64">
                  <c:v>0.68</c:v>
                </c:pt>
                <c:pt idx="65">
                  <c:v>0.69000000000000006</c:v>
                </c:pt>
                <c:pt idx="66">
                  <c:v>0.70000000000000007</c:v>
                </c:pt>
                <c:pt idx="67">
                  <c:v>0.71</c:v>
                </c:pt>
                <c:pt idx="68">
                  <c:v>0.72</c:v>
                </c:pt>
                <c:pt idx="69">
                  <c:v>0.73</c:v>
                </c:pt>
                <c:pt idx="70">
                  <c:v>0.74</c:v>
                </c:pt>
                <c:pt idx="71">
                  <c:v>0.75</c:v>
                </c:pt>
                <c:pt idx="72">
                  <c:v>0.76</c:v>
                </c:pt>
                <c:pt idx="73">
                  <c:v>0.77</c:v>
                </c:pt>
                <c:pt idx="74">
                  <c:v>0.78</c:v>
                </c:pt>
                <c:pt idx="75">
                  <c:v>0.79</c:v>
                </c:pt>
                <c:pt idx="76">
                  <c:v>0.8</c:v>
                </c:pt>
                <c:pt idx="77">
                  <c:v>0.81</c:v>
                </c:pt>
                <c:pt idx="78">
                  <c:v>0.82000000000000006</c:v>
                </c:pt>
                <c:pt idx="79">
                  <c:v>0.83000000000000007</c:v>
                </c:pt>
                <c:pt idx="80">
                  <c:v>0.84</c:v>
                </c:pt>
                <c:pt idx="81">
                  <c:v>0.85</c:v>
                </c:pt>
                <c:pt idx="82">
                  <c:v>0.86</c:v>
                </c:pt>
                <c:pt idx="83">
                  <c:v>0.87</c:v>
                </c:pt>
                <c:pt idx="84">
                  <c:v>0.88</c:v>
                </c:pt>
                <c:pt idx="85">
                  <c:v>0.89</c:v>
                </c:pt>
                <c:pt idx="86">
                  <c:v>0.9</c:v>
                </c:pt>
                <c:pt idx="87">
                  <c:v>0.91</c:v>
                </c:pt>
                <c:pt idx="88">
                  <c:v>0.92</c:v>
                </c:pt>
                <c:pt idx="89">
                  <c:v>0.93</c:v>
                </c:pt>
                <c:pt idx="90">
                  <c:v>0.94000000000000006</c:v>
                </c:pt>
                <c:pt idx="91">
                  <c:v>0.95000000000000007</c:v>
                </c:pt>
                <c:pt idx="92">
                  <c:v>0.96</c:v>
                </c:pt>
                <c:pt idx="93">
                  <c:v>0.97</c:v>
                </c:pt>
                <c:pt idx="94">
                  <c:v>0.98</c:v>
                </c:pt>
                <c:pt idx="95">
                  <c:v>0.99</c:v>
                </c:pt>
                <c:pt idx="96">
                  <c:v>1</c:v>
                </c:pt>
                <c:pt idx="97">
                  <c:v>1.01</c:v>
                </c:pt>
                <c:pt idx="98">
                  <c:v>1.02</c:v>
                </c:pt>
                <c:pt idx="99">
                  <c:v>1.03</c:v>
                </c:pt>
                <c:pt idx="100">
                  <c:v>1.04</c:v>
                </c:pt>
                <c:pt idx="101">
                  <c:v>1.05</c:v>
                </c:pt>
                <c:pt idx="102">
                  <c:v>1.06</c:v>
                </c:pt>
                <c:pt idx="103">
                  <c:v>1.07</c:v>
                </c:pt>
                <c:pt idx="104">
                  <c:v>1.08</c:v>
                </c:pt>
                <c:pt idx="105">
                  <c:v>1.0900000000000001</c:v>
                </c:pt>
                <c:pt idx="106">
                  <c:v>1.1000000000000001</c:v>
                </c:pt>
                <c:pt idx="107">
                  <c:v>1.1100000000000001</c:v>
                </c:pt>
                <c:pt idx="108">
                  <c:v>1.1200000000000001</c:v>
                </c:pt>
                <c:pt idx="109">
                  <c:v>1.1300000000000001</c:v>
                </c:pt>
                <c:pt idx="110">
                  <c:v>1.1400000000000001</c:v>
                </c:pt>
                <c:pt idx="111">
                  <c:v>1.1500000000000001</c:v>
                </c:pt>
                <c:pt idx="112">
                  <c:v>1.1599999999999999</c:v>
                </c:pt>
                <c:pt idx="113">
                  <c:v>1.17</c:v>
                </c:pt>
                <c:pt idx="114">
                  <c:v>1.18</c:v>
                </c:pt>
                <c:pt idx="115">
                  <c:v>1.19</c:v>
                </c:pt>
                <c:pt idx="116">
                  <c:v>1.2</c:v>
                </c:pt>
                <c:pt idx="117">
                  <c:v>1.21</c:v>
                </c:pt>
                <c:pt idx="118">
                  <c:v>1.22</c:v>
                </c:pt>
                <c:pt idx="119">
                  <c:v>1.23</c:v>
                </c:pt>
                <c:pt idx="120">
                  <c:v>1.24</c:v>
                </c:pt>
                <c:pt idx="121">
                  <c:v>1.25</c:v>
                </c:pt>
                <c:pt idx="122">
                  <c:v>1.26</c:v>
                </c:pt>
                <c:pt idx="123">
                  <c:v>1.27</c:v>
                </c:pt>
                <c:pt idx="124">
                  <c:v>1.28</c:v>
                </c:pt>
                <c:pt idx="125">
                  <c:v>1.29</c:v>
                </c:pt>
                <c:pt idx="126">
                  <c:v>1.3</c:v>
                </c:pt>
                <c:pt idx="127">
                  <c:v>1.31</c:v>
                </c:pt>
                <c:pt idx="128">
                  <c:v>1.32</c:v>
                </c:pt>
                <c:pt idx="129">
                  <c:v>1.33</c:v>
                </c:pt>
                <c:pt idx="130">
                  <c:v>1.34</c:v>
                </c:pt>
                <c:pt idx="131">
                  <c:v>1.35</c:v>
                </c:pt>
                <c:pt idx="132">
                  <c:v>1.36</c:v>
                </c:pt>
                <c:pt idx="133">
                  <c:v>1.37</c:v>
                </c:pt>
                <c:pt idx="134">
                  <c:v>1.3800000000000001</c:v>
                </c:pt>
                <c:pt idx="135">
                  <c:v>1.3900000000000001</c:v>
                </c:pt>
                <c:pt idx="136">
                  <c:v>1.4000000000000001</c:v>
                </c:pt>
                <c:pt idx="137">
                  <c:v>1.41</c:v>
                </c:pt>
                <c:pt idx="138">
                  <c:v>1.42</c:v>
                </c:pt>
                <c:pt idx="139">
                  <c:v>1.43</c:v>
                </c:pt>
                <c:pt idx="140">
                  <c:v>1.44</c:v>
                </c:pt>
                <c:pt idx="141">
                  <c:v>1.45</c:v>
                </c:pt>
                <c:pt idx="142">
                  <c:v>1.46</c:v>
                </c:pt>
                <c:pt idx="143">
                  <c:v>1.47</c:v>
                </c:pt>
                <c:pt idx="144">
                  <c:v>1.48</c:v>
                </c:pt>
                <c:pt idx="145">
                  <c:v>1.49</c:v>
                </c:pt>
                <c:pt idx="146">
                  <c:v>1.5</c:v>
                </c:pt>
                <c:pt idx="147">
                  <c:v>1.51</c:v>
                </c:pt>
                <c:pt idx="148">
                  <c:v>1.52</c:v>
                </c:pt>
                <c:pt idx="149">
                  <c:v>1.53</c:v>
                </c:pt>
                <c:pt idx="150">
                  <c:v>1.54</c:v>
                </c:pt>
                <c:pt idx="151">
                  <c:v>1.55</c:v>
                </c:pt>
                <c:pt idx="152">
                  <c:v>1.56</c:v>
                </c:pt>
                <c:pt idx="153">
                  <c:v>1.57</c:v>
                </c:pt>
                <c:pt idx="154">
                  <c:v>1.58</c:v>
                </c:pt>
                <c:pt idx="155">
                  <c:v>1.59</c:v>
                </c:pt>
                <c:pt idx="156">
                  <c:v>1.6</c:v>
                </c:pt>
                <c:pt idx="157">
                  <c:v>1.61</c:v>
                </c:pt>
                <c:pt idx="158">
                  <c:v>1.62</c:v>
                </c:pt>
                <c:pt idx="159">
                  <c:v>1.6300000000000001</c:v>
                </c:pt>
                <c:pt idx="160">
                  <c:v>1.6400000000000001</c:v>
                </c:pt>
                <c:pt idx="161">
                  <c:v>1.6500000000000001</c:v>
                </c:pt>
                <c:pt idx="162">
                  <c:v>1.6600000000000001</c:v>
                </c:pt>
                <c:pt idx="163">
                  <c:v>1.67</c:v>
                </c:pt>
                <c:pt idx="164">
                  <c:v>1.68</c:v>
                </c:pt>
                <c:pt idx="165">
                  <c:v>1.69</c:v>
                </c:pt>
                <c:pt idx="166">
                  <c:v>1.7</c:v>
                </c:pt>
                <c:pt idx="167">
                  <c:v>1.71</c:v>
                </c:pt>
                <c:pt idx="168">
                  <c:v>1.72</c:v>
                </c:pt>
                <c:pt idx="169">
                  <c:v>1.73</c:v>
                </c:pt>
                <c:pt idx="170">
                  <c:v>1.74</c:v>
                </c:pt>
                <c:pt idx="171">
                  <c:v>1.75</c:v>
                </c:pt>
                <c:pt idx="172">
                  <c:v>1.76</c:v>
                </c:pt>
                <c:pt idx="173">
                  <c:v>1.77</c:v>
                </c:pt>
                <c:pt idx="174">
                  <c:v>1.78</c:v>
                </c:pt>
                <c:pt idx="175">
                  <c:v>1.79</c:v>
                </c:pt>
                <c:pt idx="176">
                  <c:v>1.8</c:v>
                </c:pt>
                <c:pt idx="177">
                  <c:v>1.81</c:v>
                </c:pt>
                <c:pt idx="178">
                  <c:v>1.82</c:v>
                </c:pt>
                <c:pt idx="179">
                  <c:v>1.83</c:v>
                </c:pt>
                <c:pt idx="180">
                  <c:v>1.84</c:v>
                </c:pt>
                <c:pt idx="181">
                  <c:v>1.85</c:v>
                </c:pt>
                <c:pt idx="182">
                  <c:v>1.86</c:v>
                </c:pt>
                <c:pt idx="183">
                  <c:v>1.87</c:v>
                </c:pt>
                <c:pt idx="184">
                  <c:v>1.8800000000000001</c:v>
                </c:pt>
                <c:pt idx="185">
                  <c:v>1.8900000000000001</c:v>
                </c:pt>
                <c:pt idx="186">
                  <c:v>1.9000000000000001</c:v>
                </c:pt>
                <c:pt idx="187">
                  <c:v>1.9100000000000001</c:v>
                </c:pt>
                <c:pt idx="188">
                  <c:v>1.92</c:v>
                </c:pt>
                <c:pt idx="189">
                  <c:v>1.93</c:v>
                </c:pt>
                <c:pt idx="190">
                  <c:v>1.94</c:v>
                </c:pt>
                <c:pt idx="191">
                  <c:v>1.95</c:v>
                </c:pt>
                <c:pt idx="192">
                  <c:v>1.96</c:v>
                </c:pt>
                <c:pt idx="193">
                  <c:v>1.97</c:v>
                </c:pt>
                <c:pt idx="194">
                  <c:v>1.98</c:v>
                </c:pt>
                <c:pt idx="195">
                  <c:v>1.99</c:v>
                </c:pt>
                <c:pt idx="196">
                  <c:v>2</c:v>
                </c:pt>
                <c:pt idx="197">
                  <c:v>2.0100000000000002</c:v>
                </c:pt>
                <c:pt idx="198">
                  <c:v>2.02</c:v>
                </c:pt>
                <c:pt idx="199">
                  <c:v>2.0300000000000002</c:v>
                </c:pt>
                <c:pt idx="200">
                  <c:v>2.04</c:v>
                </c:pt>
                <c:pt idx="201">
                  <c:v>2.0499999999999998</c:v>
                </c:pt>
                <c:pt idx="202">
                  <c:v>2.06</c:v>
                </c:pt>
                <c:pt idx="203">
                  <c:v>2.0699999999999998</c:v>
                </c:pt>
                <c:pt idx="204">
                  <c:v>2.08</c:v>
                </c:pt>
                <c:pt idx="205">
                  <c:v>2.09</c:v>
                </c:pt>
                <c:pt idx="206">
                  <c:v>2.1</c:v>
                </c:pt>
                <c:pt idx="207">
                  <c:v>2.11</c:v>
                </c:pt>
                <c:pt idx="208">
                  <c:v>2.12</c:v>
                </c:pt>
                <c:pt idx="209">
                  <c:v>2.13</c:v>
                </c:pt>
                <c:pt idx="210">
                  <c:v>2.14</c:v>
                </c:pt>
                <c:pt idx="211">
                  <c:v>2.15</c:v>
                </c:pt>
                <c:pt idx="212">
                  <c:v>2.16</c:v>
                </c:pt>
                <c:pt idx="213">
                  <c:v>2.17</c:v>
                </c:pt>
                <c:pt idx="214">
                  <c:v>2.1800000000000002</c:v>
                </c:pt>
                <c:pt idx="215">
                  <c:v>2.19</c:v>
                </c:pt>
                <c:pt idx="216">
                  <c:v>2.2000000000000002</c:v>
                </c:pt>
                <c:pt idx="217">
                  <c:v>2.21</c:v>
                </c:pt>
                <c:pt idx="218">
                  <c:v>2.2200000000000002</c:v>
                </c:pt>
                <c:pt idx="219">
                  <c:v>2.23</c:v>
                </c:pt>
                <c:pt idx="220">
                  <c:v>2.2400000000000002</c:v>
                </c:pt>
                <c:pt idx="221">
                  <c:v>2.25</c:v>
                </c:pt>
                <c:pt idx="222">
                  <c:v>2.2600000000000002</c:v>
                </c:pt>
                <c:pt idx="223">
                  <c:v>2.27</c:v>
                </c:pt>
                <c:pt idx="224">
                  <c:v>2.2800000000000002</c:v>
                </c:pt>
                <c:pt idx="225">
                  <c:v>2.29</c:v>
                </c:pt>
                <c:pt idx="226">
                  <c:v>2.3000000000000003</c:v>
                </c:pt>
                <c:pt idx="227">
                  <c:v>2.31</c:v>
                </c:pt>
                <c:pt idx="228">
                  <c:v>2.3199999999999998</c:v>
                </c:pt>
                <c:pt idx="229">
                  <c:v>2.33</c:v>
                </c:pt>
                <c:pt idx="230">
                  <c:v>2.34</c:v>
                </c:pt>
                <c:pt idx="231">
                  <c:v>2.35</c:v>
                </c:pt>
                <c:pt idx="232">
                  <c:v>2.36</c:v>
                </c:pt>
                <c:pt idx="233">
                  <c:v>2.37</c:v>
                </c:pt>
                <c:pt idx="234">
                  <c:v>2.38</c:v>
                </c:pt>
                <c:pt idx="235">
                  <c:v>2.39</c:v>
                </c:pt>
                <c:pt idx="236">
                  <c:v>2.4</c:v>
                </c:pt>
                <c:pt idx="237">
                  <c:v>2.41</c:v>
                </c:pt>
                <c:pt idx="238">
                  <c:v>2.42</c:v>
                </c:pt>
                <c:pt idx="239">
                  <c:v>2.4300000000000002</c:v>
                </c:pt>
                <c:pt idx="240">
                  <c:v>2.44</c:v>
                </c:pt>
                <c:pt idx="241">
                  <c:v>2.4500000000000002</c:v>
                </c:pt>
                <c:pt idx="242">
                  <c:v>2.46</c:v>
                </c:pt>
                <c:pt idx="243">
                  <c:v>2.4700000000000002</c:v>
                </c:pt>
                <c:pt idx="244">
                  <c:v>2.48</c:v>
                </c:pt>
                <c:pt idx="245">
                  <c:v>2.4900000000000002</c:v>
                </c:pt>
                <c:pt idx="246">
                  <c:v>2.5</c:v>
                </c:pt>
                <c:pt idx="247">
                  <c:v>2.5100000000000002</c:v>
                </c:pt>
                <c:pt idx="248">
                  <c:v>2.52</c:v>
                </c:pt>
                <c:pt idx="249">
                  <c:v>2.5300000000000002</c:v>
                </c:pt>
                <c:pt idx="250">
                  <c:v>2.54</c:v>
                </c:pt>
                <c:pt idx="251">
                  <c:v>2.5500000000000003</c:v>
                </c:pt>
                <c:pt idx="252">
                  <c:v>2.56</c:v>
                </c:pt>
                <c:pt idx="253">
                  <c:v>2.57</c:v>
                </c:pt>
                <c:pt idx="254">
                  <c:v>2.58</c:v>
                </c:pt>
                <c:pt idx="255">
                  <c:v>2.59</c:v>
                </c:pt>
                <c:pt idx="256">
                  <c:v>2.6</c:v>
                </c:pt>
                <c:pt idx="257">
                  <c:v>2.61</c:v>
                </c:pt>
                <c:pt idx="258">
                  <c:v>2.62</c:v>
                </c:pt>
                <c:pt idx="259">
                  <c:v>2.63</c:v>
                </c:pt>
                <c:pt idx="260">
                  <c:v>2.64</c:v>
                </c:pt>
                <c:pt idx="261">
                  <c:v>2.65</c:v>
                </c:pt>
                <c:pt idx="262">
                  <c:v>2.66</c:v>
                </c:pt>
                <c:pt idx="263">
                  <c:v>2.67</c:v>
                </c:pt>
                <c:pt idx="264">
                  <c:v>2.68</c:v>
                </c:pt>
                <c:pt idx="265">
                  <c:v>2.69</c:v>
                </c:pt>
                <c:pt idx="266">
                  <c:v>2.7</c:v>
                </c:pt>
                <c:pt idx="267">
                  <c:v>2.71</c:v>
                </c:pt>
                <c:pt idx="268">
                  <c:v>2.72</c:v>
                </c:pt>
                <c:pt idx="269">
                  <c:v>2.73</c:v>
                </c:pt>
                <c:pt idx="270">
                  <c:v>2.74</c:v>
                </c:pt>
                <c:pt idx="271">
                  <c:v>2.75</c:v>
                </c:pt>
                <c:pt idx="272">
                  <c:v>2.7600000000000002</c:v>
                </c:pt>
                <c:pt idx="273">
                  <c:v>2.77</c:v>
                </c:pt>
                <c:pt idx="274">
                  <c:v>2.7800000000000002</c:v>
                </c:pt>
                <c:pt idx="275">
                  <c:v>2.79</c:v>
                </c:pt>
                <c:pt idx="276">
                  <c:v>2.8000000000000003</c:v>
                </c:pt>
                <c:pt idx="277">
                  <c:v>2.81</c:v>
                </c:pt>
                <c:pt idx="278">
                  <c:v>2.82</c:v>
                </c:pt>
                <c:pt idx="279">
                  <c:v>2.83</c:v>
                </c:pt>
                <c:pt idx="280">
                  <c:v>2.84</c:v>
                </c:pt>
                <c:pt idx="281">
                  <c:v>2.85</c:v>
                </c:pt>
                <c:pt idx="282">
                  <c:v>2.86</c:v>
                </c:pt>
                <c:pt idx="283">
                  <c:v>2.87</c:v>
                </c:pt>
                <c:pt idx="284">
                  <c:v>2.88</c:v>
                </c:pt>
                <c:pt idx="285">
                  <c:v>2.89</c:v>
                </c:pt>
                <c:pt idx="286">
                  <c:v>2.9</c:v>
                </c:pt>
                <c:pt idx="287">
                  <c:v>2.91</c:v>
                </c:pt>
                <c:pt idx="288">
                  <c:v>2.92</c:v>
                </c:pt>
                <c:pt idx="289">
                  <c:v>2.93</c:v>
                </c:pt>
                <c:pt idx="290">
                  <c:v>2.94</c:v>
                </c:pt>
                <c:pt idx="291">
                  <c:v>2.95</c:v>
                </c:pt>
                <c:pt idx="292">
                  <c:v>2.96</c:v>
                </c:pt>
                <c:pt idx="293">
                  <c:v>2.97</c:v>
                </c:pt>
                <c:pt idx="294">
                  <c:v>2.98</c:v>
                </c:pt>
                <c:pt idx="295">
                  <c:v>2.99</c:v>
                </c:pt>
                <c:pt idx="296">
                  <c:v>3</c:v>
                </c:pt>
                <c:pt idx="297">
                  <c:v>3.0100000000000002</c:v>
                </c:pt>
                <c:pt idx="298">
                  <c:v>3.02</c:v>
                </c:pt>
                <c:pt idx="299">
                  <c:v>3.0300000000000002</c:v>
                </c:pt>
                <c:pt idx="300">
                  <c:v>3.04</c:v>
                </c:pt>
                <c:pt idx="301">
                  <c:v>3.0500000000000003</c:v>
                </c:pt>
                <c:pt idx="302">
                  <c:v>3.06</c:v>
                </c:pt>
                <c:pt idx="303">
                  <c:v>3.0700000000000003</c:v>
                </c:pt>
                <c:pt idx="304">
                  <c:v>3.08</c:v>
                </c:pt>
                <c:pt idx="305">
                  <c:v>3.09</c:v>
                </c:pt>
                <c:pt idx="306">
                  <c:v>3.1</c:v>
                </c:pt>
                <c:pt idx="307">
                  <c:v>3.11</c:v>
                </c:pt>
                <c:pt idx="308">
                  <c:v>3.12</c:v>
                </c:pt>
                <c:pt idx="309">
                  <c:v>3.13</c:v>
                </c:pt>
                <c:pt idx="310">
                  <c:v>3.14</c:v>
                </c:pt>
                <c:pt idx="311">
                  <c:v>3.15</c:v>
                </c:pt>
                <c:pt idx="312">
                  <c:v>3.16</c:v>
                </c:pt>
                <c:pt idx="313">
                  <c:v>3.17</c:v>
                </c:pt>
                <c:pt idx="314">
                  <c:v>3.18</c:v>
                </c:pt>
                <c:pt idx="315">
                  <c:v>3.19</c:v>
                </c:pt>
                <c:pt idx="316">
                  <c:v>3.2</c:v>
                </c:pt>
                <c:pt idx="317">
                  <c:v>3.21</c:v>
                </c:pt>
                <c:pt idx="318">
                  <c:v>3.22</c:v>
                </c:pt>
                <c:pt idx="319">
                  <c:v>3.23</c:v>
                </c:pt>
                <c:pt idx="320">
                  <c:v>3.24</c:v>
                </c:pt>
                <c:pt idx="321">
                  <c:v>3.25</c:v>
                </c:pt>
                <c:pt idx="322">
                  <c:v>3.2600000000000002</c:v>
                </c:pt>
                <c:pt idx="323">
                  <c:v>3.27</c:v>
                </c:pt>
                <c:pt idx="324">
                  <c:v>3.2800000000000002</c:v>
                </c:pt>
                <c:pt idx="325">
                  <c:v>3.29</c:v>
                </c:pt>
                <c:pt idx="326">
                  <c:v>3.3000000000000003</c:v>
                </c:pt>
                <c:pt idx="327">
                  <c:v>3.31</c:v>
                </c:pt>
                <c:pt idx="328">
                  <c:v>3.3200000000000003</c:v>
                </c:pt>
                <c:pt idx="329">
                  <c:v>3.33</c:v>
                </c:pt>
                <c:pt idx="330">
                  <c:v>3.34</c:v>
                </c:pt>
                <c:pt idx="331">
                  <c:v>3.35</c:v>
                </c:pt>
                <c:pt idx="332">
                  <c:v>3.36</c:v>
                </c:pt>
                <c:pt idx="333">
                  <c:v>3.37</c:v>
                </c:pt>
                <c:pt idx="334">
                  <c:v>3.38</c:v>
                </c:pt>
                <c:pt idx="335">
                  <c:v>3.39</c:v>
                </c:pt>
                <c:pt idx="336">
                  <c:v>3.4</c:v>
                </c:pt>
                <c:pt idx="337">
                  <c:v>3.41</c:v>
                </c:pt>
                <c:pt idx="338">
                  <c:v>3.42</c:v>
                </c:pt>
                <c:pt idx="339">
                  <c:v>3.43</c:v>
                </c:pt>
                <c:pt idx="340">
                  <c:v>3.44</c:v>
                </c:pt>
                <c:pt idx="341">
                  <c:v>3.45</c:v>
                </c:pt>
                <c:pt idx="342">
                  <c:v>3.46</c:v>
                </c:pt>
                <c:pt idx="343">
                  <c:v>3.47</c:v>
                </c:pt>
                <c:pt idx="344">
                  <c:v>3.48</c:v>
                </c:pt>
                <c:pt idx="345">
                  <c:v>3.49</c:v>
                </c:pt>
                <c:pt idx="346">
                  <c:v>3.5</c:v>
                </c:pt>
                <c:pt idx="347">
                  <c:v>3.5100000000000002</c:v>
                </c:pt>
                <c:pt idx="348">
                  <c:v>3.52</c:v>
                </c:pt>
                <c:pt idx="349">
                  <c:v>3.5300000000000002</c:v>
                </c:pt>
                <c:pt idx="350">
                  <c:v>3.54</c:v>
                </c:pt>
                <c:pt idx="351">
                  <c:v>3.5500000000000003</c:v>
                </c:pt>
                <c:pt idx="352">
                  <c:v>3.56</c:v>
                </c:pt>
                <c:pt idx="353">
                  <c:v>3.5700000000000003</c:v>
                </c:pt>
                <c:pt idx="354">
                  <c:v>3.58</c:v>
                </c:pt>
                <c:pt idx="355">
                  <c:v>3.59</c:v>
                </c:pt>
                <c:pt idx="356">
                  <c:v>3.6</c:v>
                </c:pt>
                <c:pt idx="357">
                  <c:v>3.61</c:v>
                </c:pt>
                <c:pt idx="358">
                  <c:v>3.62</c:v>
                </c:pt>
                <c:pt idx="359">
                  <c:v>3.63</c:v>
                </c:pt>
                <c:pt idx="360">
                  <c:v>3.64</c:v>
                </c:pt>
                <c:pt idx="361">
                  <c:v>3.65</c:v>
                </c:pt>
                <c:pt idx="362">
                  <c:v>3.66</c:v>
                </c:pt>
                <c:pt idx="363">
                  <c:v>3.67</c:v>
                </c:pt>
                <c:pt idx="364">
                  <c:v>3.68</c:v>
                </c:pt>
                <c:pt idx="365">
                  <c:v>3.69</c:v>
                </c:pt>
                <c:pt idx="366">
                  <c:v>3.7</c:v>
                </c:pt>
                <c:pt idx="367">
                  <c:v>3.71</c:v>
                </c:pt>
                <c:pt idx="368">
                  <c:v>3.72</c:v>
                </c:pt>
                <c:pt idx="369">
                  <c:v>3.73</c:v>
                </c:pt>
                <c:pt idx="370">
                  <c:v>3.74</c:v>
                </c:pt>
                <c:pt idx="371">
                  <c:v>3.75</c:v>
                </c:pt>
                <c:pt idx="372">
                  <c:v>3.7600000000000002</c:v>
                </c:pt>
                <c:pt idx="373">
                  <c:v>3.77</c:v>
                </c:pt>
                <c:pt idx="374">
                  <c:v>3.7800000000000002</c:v>
                </c:pt>
                <c:pt idx="375">
                  <c:v>3.79</c:v>
                </c:pt>
                <c:pt idx="376">
                  <c:v>3.8000000000000003</c:v>
                </c:pt>
                <c:pt idx="377">
                  <c:v>3.81</c:v>
                </c:pt>
                <c:pt idx="378">
                  <c:v>3.8200000000000003</c:v>
                </c:pt>
                <c:pt idx="379">
                  <c:v>3.83</c:v>
                </c:pt>
                <c:pt idx="380">
                  <c:v>3.84</c:v>
                </c:pt>
                <c:pt idx="381">
                  <c:v>3.85</c:v>
                </c:pt>
                <c:pt idx="382">
                  <c:v>3.86</c:v>
                </c:pt>
                <c:pt idx="383">
                  <c:v>3.87</c:v>
                </c:pt>
                <c:pt idx="384">
                  <c:v>3.88</c:v>
                </c:pt>
                <c:pt idx="385">
                  <c:v>3.89</c:v>
                </c:pt>
                <c:pt idx="386">
                  <c:v>3.9</c:v>
                </c:pt>
                <c:pt idx="387">
                  <c:v>3.91</c:v>
                </c:pt>
                <c:pt idx="388">
                  <c:v>3.92</c:v>
                </c:pt>
                <c:pt idx="389">
                  <c:v>3.93</c:v>
                </c:pt>
                <c:pt idx="390">
                  <c:v>3.94</c:v>
                </c:pt>
                <c:pt idx="391">
                  <c:v>3.95</c:v>
                </c:pt>
                <c:pt idx="392">
                  <c:v>3.96</c:v>
                </c:pt>
                <c:pt idx="393">
                  <c:v>3.97</c:v>
                </c:pt>
                <c:pt idx="394">
                  <c:v>3.98</c:v>
                </c:pt>
                <c:pt idx="395">
                  <c:v>3.99</c:v>
                </c:pt>
                <c:pt idx="396">
                  <c:v>4</c:v>
                </c:pt>
              </c:numCache>
            </c:numRef>
          </c:xVal>
          <c:yVal>
            <c:numRef>
              <c:f>'[ReactorData1_5_18 (5).xlsx]50Eth50Prop'!$AC$5:$AC$401</c:f>
              <c:numCache>
                <c:formatCode>General</c:formatCode>
                <c:ptCount val="397"/>
                <c:pt idx="0">
                  <c:v>4.48172509765625E-2</c:v>
                </c:pt>
                <c:pt idx="1">
                  <c:v>5.3568881835937499E-2</c:v>
                </c:pt>
                <c:pt idx="2">
                  <c:v>6.1499790039062502E-2</c:v>
                </c:pt>
                <c:pt idx="3">
                  <c:v>6.8680561523437503E-2</c:v>
                </c:pt>
                <c:pt idx="4">
                  <c:v>7.51759423828125E-2</c:v>
                </c:pt>
                <c:pt idx="5">
                  <c:v>8.1044682617187502E-2</c:v>
                </c:pt>
                <c:pt idx="6">
                  <c:v>8.6340292968749996E-2</c:v>
                </c:pt>
                <c:pt idx="7">
                  <c:v>9.1111103515625E-2</c:v>
                </c:pt>
                <c:pt idx="8">
                  <c:v>9.5401279296875002E-2</c:v>
                </c:pt>
                <c:pt idx="9">
                  <c:v>9.9250537109374995E-2</c:v>
                </c:pt>
                <c:pt idx="10">
                  <c:v>0.10269530273437499</c:v>
                </c:pt>
                <c:pt idx="11">
                  <c:v>0.10576853515625</c:v>
                </c:pt>
                <c:pt idx="12">
                  <c:v>0.108500263671875</c:v>
                </c:pt>
                <c:pt idx="13">
                  <c:v>0.110917802734375</c:v>
                </c:pt>
                <c:pt idx="14">
                  <c:v>0.11304640624999999</c:v>
                </c:pt>
                <c:pt idx="15">
                  <c:v>0.114908740234375</c:v>
                </c:pt>
                <c:pt idx="16">
                  <c:v>0.1165258203125</c:v>
                </c:pt>
                <c:pt idx="17">
                  <c:v>0.11791679687499999</c:v>
                </c:pt>
                <c:pt idx="18">
                  <c:v>0.119099189453125</c:v>
                </c:pt>
                <c:pt idx="19">
                  <c:v>0.12008927734374999</c:v>
                </c:pt>
                <c:pt idx="20">
                  <c:v>0.120901943359375</c:v>
                </c:pt>
                <c:pt idx="21">
                  <c:v>0.1215508203125</c:v>
                </c:pt>
                <c:pt idx="22">
                  <c:v>0.1220483984375</c:v>
                </c:pt>
                <c:pt idx="23">
                  <c:v>0.12240650390625001</c:v>
                </c:pt>
                <c:pt idx="24">
                  <c:v>0.12263587890625</c:v>
                </c:pt>
                <c:pt idx="25">
                  <c:v>0.122746416015625</c:v>
                </c:pt>
                <c:pt idx="26">
                  <c:v>0.12274714843749999</c:v>
                </c:pt>
                <c:pt idx="27">
                  <c:v>0.122646689453125</c:v>
                </c:pt>
                <c:pt idx="28">
                  <c:v>0.12245298828124999</c:v>
                </c:pt>
                <c:pt idx="29">
                  <c:v>0.12217318359375</c:v>
                </c:pt>
                <c:pt idx="30">
                  <c:v>0.1218143359375</c:v>
                </c:pt>
                <c:pt idx="31">
                  <c:v>0.121382392578125</c:v>
                </c:pt>
                <c:pt idx="32">
                  <c:v>0.120883349609375</c:v>
                </c:pt>
                <c:pt idx="33">
                  <c:v>0.12032261718749999</c:v>
                </c:pt>
                <c:pt idx="34">
                  <c:v>0.11970529296875</c:v>
                </c:pt>
                <c:pt idx="35">
                  <c:v>0.11903601562500001</c:v>
                </c:pt>
                <c:pt idx="36">
                  <c:v>0.118319140625</c:v>
                </c:pt>
                <c:pt idx="37">
                  <c:v>0.117558740234375</c:v>
                </c:pt>
                <c:pt idx="38">
                  <c:v>0.11675870117187501</c:v>
                </c:pt>
                <c:pt idx="39">
                  <c:v>0.115922431640625</c:v>
                </c:pt>
                <c:pt idx="40">
                  <c:v>0.115053203125</c:v>
                </c:pt>
                <c:pt idx="41">
                  <c:v>0.11415420898437501</c:v>
                </c:pt>
                <c:pt idx="42">
                  <c:v>0.1132280859375</c:v>
                </c:pt>
                <c:pt idx="43">
                  <c:v>0.1122778515625</c:v>
                </c:pt>
                <c:pt idx="44">
                  <c:v>0.111305751953125</c:v>
                </c:pt>
                <c:pt idx="45">
                  <c:v>0.11031398437499999</c:v>
                </c:pt>
                <c:pt idx="46">
                  <c:v>0.10930498046874999</c:v>
                </c:pt>
                <c:pt idx="47">
                  <c:v>0.108280732421875</c:v>
                </c:pt>
                <c:pt idx="48">
                  <c:v>0.10724294921874999</c:v>
                </c:pt>
                <c:pt idx="49">
                  <c:v>0.106193525390625</c:v>
                </c:pt>
                <c:pt idx="50">
                  <c:v>0.10513416992187501</c:v>
                </c:pt>
                <c:pt idx="51">
                  <c:v>0.104066259765625</c:v>
                </c:pt>
                <c:pt idx="52">
                  <c:v>0.102991328125</c:v>
                </c:pt>
                <c:pt idx="53">
                  <c:v>0.101910576171875</c:v>
                </c:pt>
                <c:pt idx="54">
                  <c:v>0.100825390625</c:v>
                </c:pt>
                <c:pt idx="55">
                  <c:v>9.9736884765625006E-2</c:v>
                </c:pt>
                <c:pt idx="56">
                  <c:v>9.8646152343750002E-2</c:v>
                </c:pt>
                <c:pt idx="57">
                  <c:v>9.7554150390624997E-2</c:v>
                </c:pt>
                <c:pt idx="58">
                  <c:v>9.6461914062500001E-2</c:v>
                </c:pt>
                <c:pt idx="59">
                  <c:v>9.5370234375000001E-2</c:v>
                </c:pt>
                <c:pt idx="60">
                  <c:v>9.4280000000000003E-2</c:v>
                </c:pt>
                <c:pt idx="61">
                  <c:v>9.3191767578125001E-2</c:v>
                </c:pt>
                <c:pt idx="62">
                  <c:v>9.2106591796874998E-2</c:v>
                </c:pt>
                <c:pt idx="63">
                  <c:v>9.1024863281250007E-2</c:v>
                </c:pt>
                <c:pt idx="64">
                  <c:v>8.9947158203125002E-2</c:v>
                </c:pt>
                <c:pt idx="65">
                  <c:v>8.8874316406250001E-2</c:v>
                </c:pt>
                <c:pt idx="66">
                  <c:v>8.780650390625E-2</c:v>
                </c:pt>
                <c:pt idx="67">
                  <c:v>8.6744482421875005E-2</c:v>
                </c:pt>
                <c:pt idx="68">
                  <c:v>8.5688583984374997E-2</c:v>
                </c:pt>
                <c:pt idx="69">
                  <c:v>8.4639218749999995E-2</c:v>
                </c:pt>
                <c:pt idx="70">
                  <c:v>8.3596816406249996E-2</c:v>
                </c:pt>
                <c:pt idx="71">
                  <c:v>8.2561533203124995E-2</c:v>
                </c:pt>
                <c:pt idx="72">
                  <c:v>8.1533974609375004E-2</c:v>
                </c:pt>
                <c:pt idx="73">
                  <c:v>8.0514291992187501E-2</c:v>
                </c:pt>
                <c:pt idx="74">
                  <c:v>7.9502758789062503E-2</c:v>
                </c:pt>
                <c:pt idx="75">
                  <c:v>7.8499575195312504E-2</c:v>
                </c:pt>
                <c:pt idx="76">
                  <c:v>7.7505136718750006E-2</c:v>
                </c:pt>
                <c:pt idx="77">
                  <c:v>7.6519384765625004E-2</c:v>
                </c:pt>
                <c:pt idx="78">
                  <c:v>7.5542724609375E-2</c:v>
                </c:pt>
                <c:pt idx="79">
                  <c:v>7.4575214843750001E-2</c:v>
                </c:pt>
                <c:pt idx="80">
                  <c:v>7.3617006835937498E-2</c:v>
                </c:pt>
                <c:pt idx="81">
                  <c:v>7.2668251953124999E-2</c:v>
                </c:pt>
                <c:pt idx="82">
                  <c:v>7.1729101562499994E-2</c:v>
                </c:pt>
                <c:pt idx="83">
                  <c:v>7.0799531250000006E-2</c:v>
                </c:pt>
                <c:pt idx="84">
                  <c:v>6.9879819335937496E-2</c:v>
                </c:pt>
                <c:pt idx="85">
                  <c:v>6.8969809570312499E-2</c:v>
                </c:pt>
                <c:pt idx="86">
                  <c:v>6.8069736328125005E-2</c:v>
                </c:pt>
                <c:pt idx="87">
                  <c:v>6.7179663085937494E-2</c:v>
                </c:pt>
                <c:pt idx="88">
                  <c:v>6.6299536132812503E-2</c:v>
                </c:pt>
                <c:pt idx="89">
                  <c:v>6.5429311523437506E-2</c:v>
                </c:pt>
                <c:pt idx="90">
                  <c:v>6.4569243164062498E-2</c:v>
                </c:pt>
                <c:pt idx="91">
                  <c:v>6.3719194335937507E-2</c:v>
                </c:pt>
                <c:pt idx="92">
                  <c:v>6.2879179687499995E-2</c:v>
                </c:pt>
                <c:pt idx="93">
                  <c:v>6.2049223632812497E-2</c:v>
                </c:pt>
                <c:pt idx="94">
                  <c:v>6.1229262695312502E-2</c:v>
                </c:pt>
                <c:pt idx="95">
                  <c:v>6.0419370117187503E-2</c:v>
                </c:pt>
                <c:pt idx="96">
                  <c:v>5.9619409179687499E-2</c:v>
                </c:pt>
                <c:pt idx="97">
                  <c:v>5.8829492187499999E-2</c:v>
                </c:pt>
                <c:pt idx="98">
                  <c:v>5.8049423828125002E-2</c:v>
                </c:pt>
                <c:pt idx="99">
                  <c:v>5.7279301757812498E-2</c:v>
                </c:pt>
                <c:pt idx="100">
                  <c:v>5.6519082031250001E-2</c:v>
                </c:pt>
                <c:pt idx="101">
                  <c:v>5.5768569335937497E-2</c:v>
                </c:pt>
                <c:pt idx="102">
                  <c:v>5.5027875976562501E-2</c:v>
                </c:pt>
                <c:pt idx="103">
                  <c:v>5.42968701171875E-2</c:v>
                </c:pt>
                <c:pt idx="104">
                  <c:v>5.3575512695312501E-2</c:v>
                </c:pt>
                <c:pt idx="105">
                  <c:v>5.2863701171874999E-2</c:v>
                </c:pt>
                <c:pt idx="106">
                  <c:v>5.2161376953124998E-2</c:v>
                </c:pt>
                <c:pt idx="107">
                  <c:v>5.1468515625000003E-2</c:v>
                </c:pt>
                <c:pt idx="108">
                  <c:v>5.0785039062500002E-2</c:v>
                </c:pt>
                <c:pt idx="109">
                  <c:v>5.0110834960937503E-2</c:v>
                </c:pt>
                <c:pt idx="110">
                  <c:v>4.9445883789062499E-2</c:v>
                </c:pt>
                <c:pt idx="111">
                  <c:v>4.8790063476562499E-2</c:v>
                </c:pt>
                <c:pt idx="112">
                  <c:v>4.8143261718749997E-2</c:v>
                </c:pt>
                <c:pt idx="113">
                  <c:v>4.7505468750000002E-2</c:v>
                </c:pt>
                <c:pt idx="114">
                  <c:v>4.6876547851562499E-2</c:v>
                </c:pt>
                <c:pt idx="115">
                  <c:v>4.6256528320312497E-2</c:v>
                </c:pt>
                <c:pt idx="116">
                  <c:v>4.5645131835937498E-2</c:v>
                </c:pt>
                <c:pt idx="117">
                  <c:v>4.5042465820312502E-2</c:v>
                </c:pt>
                <c:pt idx="118">
                  <c:v>4.4448330078125001E-2</c:v>
                </c:pt>
                <c:pt idx="119">
                  <c:v>4.3862646484374997E-2</c:v>
                </c:pt>
                <c:pt idx="120">
                  <c:v>4.3285356445312499E-2</c:v>
                </c:pt>
                <c:pt idx="121">
                  <c:v>4.2716416015625001E-2</c:v>
                </c:pt>
                <c:pt idx="122">
                  <c:v>4.2155600585937501E-2</c:v>
                </c:pt>
                <c:pt idx="123">
                  <c:v>4.1602954101562499E-2</c:v>
                </c:pt>
                <c:pt idx="124">
                  <c:v>4.1058305664062503E-2</c:v>
                </c:pt>
                <c:pt idx="125">
                  <c:v>4.0521518554687497E-2</c:v>
                </c:pt>
                <c:pt idx="126">
                  <c:v>3.99926513671875E-2</c:v>
                </c:pt>
                <c:pt idx="127">
                  <c:v>3.9471582031250001E-2</c:v>
                </c:pt>
                <c:pt idx="128">
                  <c:v>3.8958059082031253E-2</c:v>
                </c:pt>
                <c:pt idx="129">
                  <c:v>3.8452211914062499E-2</c:v>
                </c:pt>
                <c:pt idx="130">
                  <c:v>3.7953806152343748E-2</c:v>
                </c:pt>
                <c:pt idx="131">
                  <c:v>3.7462783203125002E-2</c:v>
                </c:pt>
                <c:pt idx="132">
                  <c:v>3.6979055175781247E-2</c:v>
                </c:pt>
                <c:pt idx="133">
                  <c:v>3.6502536621093748E-2</c:v>
                </c:pt>
                <c:pt idx="134">
                  <c:v>3.6033164062499998E-2</c:v>
                </c:pt>
                <c:pt idx="135">
                  <c:v>3.5570800781250002E-2</c:v>
                </c:pt>
                <c:pt idx="136">
                  <c:v>3.5115336914062503E-2</c:v>
                </c:pt>
                <c:pt idx="137">
                  <c:v>3.4666838378906252E-2</c:v>
                </c:pt>
                <c:pt idx="138">
                  <c:v>3.4224999999999998E-2</c:v>
                </c:pt>
                <c:pt idx="139">
                  <c:v>3.37898681640625E-2</c:v>
                </c:pt>
                <c:pt idx="140">
                  <c:v>3.33613525390625E-2</c:v>
                </c:pt>
                <c:pt idx="141">
                  <c:v>3.2939282226562498E-2</c:v>
                </c:pt>
                <c:pt idx="142">
                  <c:v>3.2523630371093751E-2</c:v>
                </c:pt>
                <c:pt idx="143">
                  <c:v>3.2114384765624997E-2</c:v>
                </c:pt>
                <c:pt idx="144">
                  <c:v>3.1711318359374997E-2</c:v>
                </c:pt>
                <c:pt idx="145">
                  <c:v>3.1314472656250002E-2</c:v>
                </c:pt>
                <c:pt idx="146">
                  <c:v>3.0923666992187501E-2</c:v>
                </c:pt>
                <c:pt idx="147">
                  <c:v>3.053884765625E-2</c:v>
                </c:pt>
                <c:pt idx="148">
                  <c:v>3.0159929199218751E-2</c:v>
                </c:pt>
                <c:pt idx="149">
                  <c:v>2.9786879882812499E-2</c:v>
                </c:pt>
                <c:pt idx="150">
                  <c:v>2.9419577636718749E-2</c:v>
                </c:pt>
                <c:pt idx="151">
                  <c:v>2.9057956542968749E-2</c:v>
                </c:pt>
                <c:pt idx="152">
                  <c:v>2.8701894531250001E-2</c:v>
                </c:pt>
                <c:pt idx="153">
                  <c:v>2.835134521484375E-2</c:v>
                </c:pt>
                <c:pt idx="154">
                  <c:v>2.8006289062499998E-2</c:v>
                </c:pt>
                <c:pt idx="155">
                  <c:v>2.7666525878906251E-2</c:v>
                </c:pt>
                <c:pt idx="156">
                  <c:v>2.7332116699218749E-2</c:v>
                </c:pt>
                <c:pt idx="157">
                  <c:v>2.700285400390625E-2</c:v>
                </c:pt>
                <c:pt idx="158">
                  <c:v>2.6678706054687501E-2</c:v>
                </c:pt>
                <c:pt idx="159">
                  <c:v>2.635966796875E-2</c:v>
                </c:pt>
                <c:pt idx="160">
                  <c:v>2.6045581054687499E-2</c:v>
                </c:pt>
                <c:pt idx="161">
                  <c:v>2.5736445312500002E-2</c:v>
                </c:pt>
                <c:pt idx="162">
                  <c:v>2.5432158203124999E-2</c:v>
                </c:pt>
                <c:pt idx="163">
                  <c:v>2.5132631835937499E-2</c:v>
                </c:pt>
                <c:pt idx="164">
                  <c:v>2.4837795410156249E-2</c:v>
                </c:pt>
                <c:pt idx="165">
                  <c:v>2.4547587890625E-2</c:v>
                </c:pt>
                <c:pt idx="166">
                  <c:v>2.4261972656249998E-2</c:v>
                </c:pt>
                <c:pt idx="167">
                  <c:v>2.398082763671875E-2</c:v>
                </c:pt>
                <c:pt idx="168">
                  <c:v>2.370410400390625E-2</c:v>
                </c:pt>
                <c:pt idx="169">
                  <c:v>2.343176025390625E-2</c:v>
                </c:pt>
                <c:pt idx="170">
                  <c:v>2.3163732910156248E-2</c:v>
                </c:pt>
                <c:pt idx="171">
                  <c:v>2.2899941406249999E-2</c:v>
                </c:pt>
                <c:pt idx="172">
                  <c:v>2.2640307617187501E-2</c:v>
                </c:pt>
                <c:pt idx="173">
                  <c:v>2.2384765625000001E-2</c:v>
                </c:pt>
                <c:pt idx="174">
                  <c:v>2.2133327636718748E-2</c:v>
                </c:pt>
                <c:pt idx="175">
                  <c:v>2.188585693359375E-2</c:v>
                </c:pt>
                <c:pt idx="176">
                  <c:v>2.1642272949218749E-2</c:v>
                </c:pt>
                <c:pt idx="177">
                  <c:v>2.140259521484375E-2</c:v>
                </c:pt>
                <c:pt idx="178">
                  <c:v>2.1166740722656251E-2</c:v>
                </c:pt>
                <c:pt idx="179">
                  <c:v>2.0934616699218749E-2</c:v>
                </c:pt>
                <c:pt idx="180">
                  <c:v>2.0706181640625002E-2</c:v>
                </c:pt>
                <c:pt idx="181">
                  <c:v>2.0481389160156249E-2</c:v>
                </c:pt>
                <c:pt idx="182">
                  <c:v>2.0260194091796874E-2</c:v>
                </c:pt>
                <c:pt idx="183">
                  <c:v>2.0042493896484374E-2</c:v>
                </c:pt>
                <c:pt idx="184">
                  <c:v>1.9828316650390625E-2</c:v>
                </c:pt>
                <c:pt idx="185">
                  <c:v>1.9617537841796876E-2</c:v>
                </c:pt>
                <c:pt idx="186">
                  <c:v>1.9410106201171874E-2</c:v>
                </c:pt>
                <c:pt idx="187">
                  <c:v>1.9206005859375E-2</c:v>
                </c:pt>
                <c:pt idx="188">
                  <c:v>1.9005179443359374E-2</c:v>
                </c:pt>
                <c:pt idx="189">
                  <c:v>1.880756103515625E-2</c:v>
                </c:pt>
                <c:pt idx="190">
                  <c:v>1.8613094482421873E-2</c:v>
                </c:pt>
                <c:pt idx="191">
                  <c:v>1.8421770019531249E-2</c:v>
                </c:pt>
                <c:pt idx="192">
                  <c:v>1.823348876953125E-2</c:v>
                </c:pt>
                <c:pt idx="193">
                  <c:v>1.8048242187500001E-2</c:v>
                </c:pt>
                <c:pt idx="194">
                  <c:v>1.7865958251953126E-2</c:v>
                </c:pt>
                <c:pt idx="195">
                  <c:v>1.7686594238281249E-2</c:v>
                </c:pt>
                <c:pt idx="196">
                  <c:v>1.7510123291015624E-2</c:v>
                </c:pt>
                <c:pt idx="197">
                  <c:v>1.7336475830078125E-2</c:v>
                </c:pt>
                <c:pt idx="198">
                  <c:v>1.7165628662109376E-2</c:v>
                </c:pt>
                <c:pt idx="199">
                  <c:v>1.6997523193359374E-2</c:v>
                </c:pt>
                <c:pt idx="200">
                  <c:v>1.6832092285156249E-2</c:v>
                </c:pt>
                <c:pt idx="201">
                  <c:v>1.6669377441406251E-2</c:v>
                </c:pt>
                <c:pt idx="202">
                  <c:v>1.6509246826171876E-2</c:v>
                </c:pt>
                <c:pt idx="203">
                  <c:v>1.6351697998046876E-2</c:v>
                </c:pt>
                <c:pt idx="204">
                  <c:v>1.619669189453125E-2</c:v>
                </c:pt>
                <c:pt idx="205">
                  <c:v>1.6044155273437499E-2</c:v>
                </c:pt>
                <c:pt idx="206">
                  <c:v>1.58941259765625E-2</c:v>
                </c:pt>
                <c:pt idx="207">
                  <c:v>1.5746490478515625E-2</c:v>
                </c:pt>
                <c:pt idx="208">
                  <c:v>1.560122802734375E-2</c:v>
                </c:pt>
                <c:pt idx="209">
                  <c:v>1.5458310546875E-2</c:v>
                </c:pt>
                <c:pt idx="210">
                  <c:v>1.5317698974609375E-2</c:v>
                </c:pt>
                <c:pt idx="211">
                  <c:v>1.5179360351562501E-2</c:v>
                </c:pt>
                <c:pt idx="212">
                  <c:v>1.50432373046875E-2</c:v>
                </c:pt>
                <c:pt idx="213">
                  <c:v>1.4909324951171875E-2</c:v>
                </c:pt>
                <c:pt idx="214">
                  <c:v>1.4777576904296876E-2</c:v>
                </c:pt>
                <c:pt idx="215">
                  <c:v>1.4647963867187501E-2</c:v>
                </c:pt>
                <c:pt idx="216">
                  <c:v>1.4520418701171874E-2</c:v>
                </c:pt>
                <c:pt idx="217">
                  <c:v>1.4394945068359375E-2</c:v>
                </c:pt>
                <c:pt idx="218">
                  <c:v>1.4271492919921875E-2</c:v>
                </c:pt>
                <c:pt idx="219">
                  <c:v>1.4150021972656249E-2</c:v>
                </c:pt>
                <c:pt idx="220">
                  <c:v>1.4030526123046875E-2</c:v>
                </c:pt>
                <c:pt idx="221">
                  <c:v>1.3912974853515624E-2</c:v>
                </c:pt>
                <c:pt idx="222">
                  <c:v>1.3797305908203125E-2</c:v>
                </c:pt>
                <c:pt idx="223">
                  <c:v>1.3683516845703125E-2</c:v>
                </c:pt>
                <c:pt idx="224">
                  <c:v>1.357154052734375E-2</c:v>
                </c:pt>
                <c:pt idx="225">
                  <c:v>1.346137939453125E-2</c:v>
                </c:pt>
                <c:pt idx="226">
                  <c:v>1.3353037109375E-2</c:v>
                </c:pt>
                <c:pt idx="227">
                  <c:v>1.3246405029296875E-2</c:v>
                </c:pt>
                <c:pt idx="228">
                  <c:v>1.3141505126953125E-2</c:v>
                </c:pt>
                <c:pt idx="229">
                  <c:v>1.3038319091796875E-2</c:v>
                </c:pt>
                <c:pt idx="230">
                  <c:v>1.2936790771484375E-2</c:v>
                </c:pt>
                <c:pt idx="231">
                  <c:v>1.2836896972656249E-2</c:v>
                </c:pt>
                <c:pt idx="232">
                  <c:v>1.273859619140625E-2</c:v>
                </c:pt>
                <c:pt idx="233">
                  <c:v>1.264191650390625E-2</c:v>
                </c:pt>
                <c:pt idx="234">
                  <c:v>1.2546773681640625E-2</c:v>
                </c:pt>
                <c:pt idx="235">
                  <c:v>1.2453192138671874E-2</c:v>
                </c:pt>
                <c:pt idx="236">
                  <c:v>1.236111572265625E-2</c:v>
                </c:pt>
                <c:pt idx="237">
                  <c:v>1.2270513916015625E-2</c:v>
                </c:pt>
                <c:pt idx="238">
                  <c:v>1.218138916015625E-2</c:v>
                </c:pt>
                <c:pt idx="239">
                  <c:v>1.209369384765625E-2</c:v>
                </c:pt>
                <c:pt idx="240">
                  <c:v>1.2007435302734374E-2</c:v>
                </c:pt>
                <c:pt idx="241">
                  <c:v>1.1922543945312499E-2</c:v>
                </c:pt>
                <c:pt idx="242">
                  <c:v>1.183901611328125E-2</c:v>
                </c:pt>
                <c:pt idx="243">
                  <c:v>1.1756861572265624E-2</c:v>
                </c:pt>
                <c:pt idx="244">
                  <c:v>1.1676020507812499E-2</c:v>
                </c:pt>
                <c:pt idx="245">
                  <c:v>1.1596486816406249E-2</c:v>
                </c:pt>
                <c:pt idx="246">
                  <c:v>1.1518239746093751E-2</c:v>
                </c:pt>
                <c:pt idx="247">
                  <c:v>1.144125E-2</c:v>
                </c:pt>
                <c:pt idx="248">
                  <c:v>1.1365506591796875E-2</c:v>
                </c:pt>
                <c:pt idx="249">
                  <c:v>1.1290970458984376E-2</c:v>
                </c:pt>
                <c:pt idx="250">
                  <c:v>1.121764892578125E-2</c:v>
                </c:pt>
                <c:pt idx="251">
                  <c:v>1.1145510253906249E-2</c:v>
                </c:pt>
                <c:pt idx="252">
                  <c:v>1.1074525146484375E-2</c:v>
                </c:pt>
                <c:pt idx="253">
                  <c:v>1.1004686279296875E-2</c:v>
                </c:pt>
                <c:pt idx="254">
                  <c:v>1.0935969238281249E-2</c:v>
                </c:pt>
                <c:pt idx="255">
                  <c:v>1.086835693359375E-2</c:v>
                </c:pt>
                <c:pt idx="256">
                  <c:v>1.0801845703125E-2</c:v>
                </c:pt>
                <c:pt idx="257">
                  <c:v>1.0736397705078124E-2</c:v>
                </c:pt>
                <c:pt idx="258">
                  <c:v>1.0671989746093751E-2</c:v>
                </c:pt>
                <c:pt idx="259">
                  <c:v>1.0608631591796876E-2</c:v>
                </c:pt>
                <c:pt idx="260">
                  <c:v>1.054628662109375E-2</c:v>
                </c:pt>
                <c:pt idx="261">
                  <c:v>1.0484943847656251E-2</c:v>
                </c:pt>
                <c:pt idx="262">
                  <c:v>1.0424578857421875E-2</c:v>
                </c:pt>
                <c:pt idx="263">
                  <c:v>1.0365206298828126E-2</c:v>
                </c:pt>
                <c:pt idx="264">
                  <c:v>1.0306751708984376E-2</c:v>
                </c:pt>
                <c:pt idx="265">
                  <c:v>1.024926025390625E-2</c:v>
                </c:pt>
                <c:pt idx="266">
                  <c:v>1.0192678222656249E-2</c:v>
                </c:pt>
                <c:pt idx="267">
                  <c:v>1.01370166015625E-2</c:v>
                </c:pt>
                <c:pt idx="268">
                  <c:v>1.0082247314453126E-2</c:v>
                </c:pt>
                <c:pt idx="269">
                  <c:v>1.0028328247070312E-2</c:v>
                </c:pt>
                <c:pt idx="270">
                  <c:v>9.9752996826171867E-3</c:v>
                </c:pt>
                <c:pt idx="271">
                  <c:v>9.9231054687500004E-3</c:v>
                </c:pt>
                <c:pt idx="272">
                  <c:v>9.8717645263671876E-3</c:v>
                </c:pt>
                <c:pt idx="273">
                  <c:v>9.8212200927734368E-3</c:v>
                </c:pt>
                <c:pt idx="274">
                  <c:v>9.7714923095703118E-3</c:v>
                </c:pt>
                <c:pt idx="275">
                  <c:v>9.7225640869140623E-3</c:v>
                </c:pt>
                <c:pt idx="276">
                  <c:v>9.6744219970703125E-3</c:v>
                </c:pt>
                <c:pt idx="277">
                  <c:v>9.6270233154296878E-3</c:v>
                </c:pt>
                <c:pt idx="278">
                  <c:v>9.5803985595703123E-3</c:v>
                </c:pt>
                <c:pt idx="279">
                  <c:v>9.5345178222656247E-3</c:v>
                </c:pt>
                <c:pt idx="280">
                  <c:v>9.4893536376953122E-3</c:v>
                </c:pt>
                <c:pt idx="281">
                  <c:v>9.4449255371093742E-3</c:v>
                </c:pt>
                <c:pt idx="282">
                  <c:v>9.4011877441406242E-3</c:v>
                </c:pt>
                <c:pt idx="283">
                  <c:v>9.3581604003906242E-3</c:v>
                </c:pt>
                <c:pt idx="284">
                  <c:v>9.3158013916015622E-3</c:v>
                </c:pt>
                <c:pt idx="285">
                  <c:v>9.2741284179687494E-3</c:v>
                </c:pt>
                <c:pt idx="286">
                  <c:v>9.2331134033203123E-3</c:v>
                </c:pt>
                <c:pt idx="287">
                  <c:v>9.1927325439453127E-3</c:v>
                </c:pt>
                <c:pt idx="288">
                  <c:v>9.1530072021484381E-3</c:v>
                </c:pt>
                <c:pt idx="289">
                  <c:v>9.1139123535156248E-3</c:v>
                </c:pt>
                <c:pt idx="290">
                  <c:v>9.0754248046874993E-3</c:v>
                </c:pt>
                <c:pt idx="291">
                  <c:v>9.0375506591796884E-3</c:v>
                </c:pt>
                <c:pt idx="292">
                  <c:v>9.0002886962890633E-3</c:v>
                </c:pt>
                <c:pt idx="293">
                  <c:v>8.9635919189453121E-3</c:v>
                </c:pt>
                <c:pt idx="294">
                  <c:v>8.9274810791015631E-3</c:v>
                </c:pt>
                <c:pt idx="295">
                  <c:v>8.8919415283203133E-3</c:v>
                </c:pt>
                <c:pt idx="296">
                  <c:v>8.8569610595703122E-3</c:v>
                </c:pt>
                <c:pt idx="297">
                  <c:v>8.82253662109375E-3</c:v>
                </c:pt>
                <c:pt idx="298">
                  <c:v>8.7886523437499999E-3</c:v>
                </c:pt>
                <c:pt idx="299">
                  <c:v>8.7552850341796867E-3</c:v>
                </c:pt>
                <c:pt idx="300">
                  <c:v>8.7224572753906247E-3</c:v>
                </c:pt>
                <c:pt idx="301">
                  <c:v>8.6901391601562506E-3</c:v>
                </c:pt>
                <c:pt idx="302">
                  <c:v>8.6583325195312508E-3</c:v>
                </c:pt>
                <c:pt idx="303">
                  <c:v>8.6270056152343757E-3</c:v>
                </c:pt>
                <c:pt idx="304">
                  <c:v>8.5961981201171881E-3</c:v>
                </c:pt>
                <c:pt idx="305">
                  <c:v>8.5658447265625007E-3</c:v>
                </c:pt>
                <c:pt idx="306">
                  <c:v>8.5359729003906242E-3</c:v>
                </c:pt>
                <c:pt idx="307">
                  <c:v>8.5065704345703118E-3</c:v>
                </c:pt>
                <c:pt idx="308">
                  <c:v>8.4776263427734384E-3</c:v>
                </c:pt>
                <c:pt idx="309">
                  <c:v>8.449126586914062E-3</c:v>
                </c:pt>
                <c:pt idx="310">
                  <c:v>8.4210809326171875E-3</c:v>
                </c:pt>
                <c:pt idx="311">
                  <c:v>8.3934545898437501E-3</c:v>
                </c:pt>
                <c:pt idx="312">
                  <c:v>8.3662658691406253E-3</c:v>
                </c:pt>
                <c:pt idx="313">
                  <c:v>8.3394958496093748E-3</c:v>
                </c:pt>
                <c:pt idx="314">
                  <c:v>8.3131469726562494E-3</c:v>
                </c:pt>
                <c:pt idx="315">
                  <c:v>8.2871972656250008E-3</c:v>
                </c:pt>
                <c:pt idx="316">
                  <c:v>8.2616546630859371E-3</c:v>
                </c:pt>
                <c:pt idx="317">
                  <c:v>8.2365106201171875E-3</c:v>
                </c:pt>
                <c:pt idx="318">
                  <c:v>8.211737060546875E-3</c:v>
                </c:pt>
                <c:pt idx="319">
                  <c:v>8.1873620605468749E-3</c:v>
                </c:pt>
                <c:pt idx="320">
                  <c:v>8.1633514404296868E-3</c:v>
                </c:pt>
                <c:pt idx="321">
                  <c:v>8.1397039794921869E-3</c:v>
                </c:pt>
                <c:pt idx="322">
                  <c:v>8.1164276123046868E-3</c:v>
                </c:pt>
                <c:pt idx="323">
                  <c:v>8.0935009765624993E-3</c:v>
                </c:pt>
                <c:pt idx="324">
                  <c:v>8.0709466552734369E-3</c:v>
                </c:pt>
                <c:pt idx="325">
                  <c:v>8.0487109375000001E-3</c:v>
                </c:pt>
                <c:pt idx="326">
                  <c:v>8.0268286132812502E-3</c:v>
                </c:pt>
                <c:pt idx="327">
                  <c:v>8.0052673339843748E-3</c:v>
                </c:pt>
                <c:pt idx="328">
                  <c:v>7.9840472412109377E-3</c:v>
                </c:pt>
                <c:pt idx="329">
                  <c:v>7.9631402587890619E-3</c:v>
                </c:pt>
                <c:pt idx="330">
                  <c:v>7.9425524902343742E-3</c:v>
                </c:pt>
                <c:pt idx="331">
                  <c:v>7.9222760009765632E-3</c:v>
                </c:pt>
                <c:pt idx="332">
                  <c:v>7.9022991943359377E-3</c:v>
                </c:pt>
                <c:pt idx="333">
                  <c:v>7.8826354980468753E-3</c:v>
                </c:pt>
                <c:pt idx="334">
                  <c:v>7.8632659912109375E-3</c:v>
                </c:pt>
                <c:pt idx="335">
                  <c:v>7.8441766357421876E-3</c:v>
                </c:pt>
                <c:pt idx="336">
                  <c:v>7.8253936767578129E-3</c:v>
                </c:pt>
                <c:pt idx="337">
                  <c:v>7.8068823242187502E-3</c:v>
                </c:pt>
                <c:pt idx="338">
                  <c:v>7.788638916015625E-3</c:v>
                </c:pt>
                <c:pt idx="339">
                  <c:v>7.7706884765625E-3</c:v>
                </c:pt>
                <c:pt idx="340">
                  <c:v>7.7529962158203129E-3</c:v>
                </c:pt>
                <c:pt idx="341">
                  <c:v>7.7355578613281248E-3</c:v>
                </c:pt>
                <c:pt idx="342">
                  <c:v>7.7183984375000002E-3</c:v>
                </c:pt>
                <c:pt idx="343">
                  <c:v>7.7014746093749999E-3</c:v>
                </c:pt>
                <c:pt idx="344">
                  <c:v>7.6848016357421878E-3</c:v>
                </c:pt>
                <c:pt idx="345">
                  <c:v>7.668388671875E-3</c:v>
                </c:pt>
                <c:pt idx="346">
                  <c:v>7.652225341796875E-3</c:v>
                </c:pt>
                <c:pt idx="347">
                  <c:v>7.6362792968749996E-3</c:v>
                </c:pt>
                <c:pt idx="348">
                  <c:v>7.6205767822265626E-3</c:v>
                </c:pt>
                <c:pt idx="349">
                  <c:v>7.6051116943359372E-3</c:v>
                </c:pt>
                <c:pt idx="350">
                  <c:v>7.5898602294921878E-3</c:v>
                </c:pt>
                <c:pt idx="351">
                  <c:v>7.5748419189453128E-3</c:v>
                </c:pt>
                <c:pt idx="352">
                  <c:v>7.5600317382812504E-3</c:v>
                </c:pt>
                <c:pt idx="353">
                  <c:v>7.5454498291015627E-3</c:v>
                </c:pt>
                <c:pt idx="354">
                  <c:v>7.5310681152343751E-3</c:v>
                </c:pt>
                <c:pt idx="355">
                  <c:v>7.5169134521484377E-3</c:v>
                </c:pt>
                <c:pt idx="356">
                  <c:v>7.5029437255859375E-3</c:v>
                </c:pt>
                <c:pt idx="357">
                  <c:v>7.4891864013671879E-3</c:v>
                </c:pt>
                <c:pt idx="358">
                  <c:v>7.4756164550781254E-3</c:v>
                </c:pt>
                <c:pt idx="359">
                  <c:v>7.4622625732421871E-3</c:v>
                </c:pt>
                <c:pt idx="360">
                  <c:v>7.449095458984375E-3</c:v>
                </c:pt>
                <c:pt idx="361">
                  <c:v>7.4361016845703124E-3</c:v>
                </c:pt>
                <c:pt idx="362">
                  <c:v>7.4233068847656247E-3</c:v>
                </c:pt>
                <c:pt idx="363">
                  <c:v>7.4106915283203125E-3</c:v>
                </c:pt>
                <c:pt idx="364">
                  <c:v>7.3982574462890622E-3</c:v>
                </c:pt>
                <c:pt idx="365">
                  <c:v>7.3859918212890625E-3</c:v>
                </c:pt>
                <c:pt idx="366">
                  <c:v>7.3739013671874996E-3</c:v>
                </c:pt>
                <c:pt idx="367">
                  <c:v>7.3619830322265625E-3</c:v>
                </c:pt>
                <c:pt idx="368">
                  <c:v>7.3502368164062503E-3</c:v>
                </c:pt>
                <c:pt idx="369">
                  <c:v>7.3386621093749996E-3</c:v>
                </c:pt>
                <c:pt idx="370">
                  <c:v>7.3272277832031251E-3</c:v>
                </c:pt>
                <c:pt idx="371">
                  <c:v>7.3159741210937499E-3</c:v>
                </c:pt>
                <c:pt idx="372">
                  <c:v>7.3048712158203122E-3</c:v>
                </c:pt>
                <c:pt idx="373">
                  <c:v>7.2939208984375004E-3</c:v>
                </c:pt>
                <c:pt idx="374">
                  <c:v>7.2831213378906252E-3</c:v>
                </c:pt>
                <c:pt idx="375">
                  <c:v>7.2724737548828123E-3</c:v>
                </c:pt>
                <c:pt idx="376">
                  <c:v>7.2619696044921873E-3</c:v>
                </c:pt>
                <c:pt idx="377">
                  <c:v>7.2516168212890626E-3</c:v>
                </c:pt>
                <c:pt idx="378">
                  <c:v>7.2413989257812499E-3</c:v>
                </c:pt>
                <c:pt idx="379">
                  <c:v>7.2313317871093748E-3</c:v>
                </c:pt>
                <c:pt idx="380">
                  <c:v>7.2213922119140628E-3</c:v>
                </c:pt>
                <c:pt idx="381">
                  <c:v>7.2115966796874997E-3</c:v>
                </c:pt>
                <c:pt idx="382">
                  <c:v>7.2019226074218753E-3</c:v>
                </c:pt>
                <c:pt idx="383">
                  <c:v>7.1923834228515629E-3</c:v>
                </c:pt>
                <c:pt idx="384">
                  <c:v>7.1829693603515628E-3</c:v>
                </c:pt>
                <c:pt idx="385">
                  <c:v>7.1736791992187496E-3</c:v>
                </c:pt>
                <c:pt idx="386">
                  <c:v>7.1645269775390628E-3</c:v>
                </c:pt>
                <c:pt idx="387">
                  <c:v>7.1554870605468751E-3</c:v>
                </c:pt>
                <c:pt idx="388">
                  <c:v>7.1465753173828124E-3</c:v>
                </c:pt>
                <c:pt idx="389">
                  <c:v>7.1377691650390627E-3</c:v>
                </c:pt>
                <c:pt idx="390">
                  <c:v>7.1291003417968749E-3</c:v>
                </c:pt>
                <c:pt idx="391">
                  <c:v>7.1205255126953124E-3</c:v>
                </c:pt>
                <c:pt idx="392">
                  <c:v>7.1120733642578123E-3</c:v>
                </c:pt>
                <c:pt idx="393">
                  <c:v>7.1037365722656249E-3</c:v>
                </c:pt>
                <c:pt idx="394">
                  <c:v>7.0954895019531249E-3</c:v>
                </c:pt>
                <c:pt idx="395">
                  <c:v>7.0873596191406247E-3</c:v>
                </c:pt>
                <c:pt idx="396">
                  <c:v>7.0793371582031249E-3</c:v>
                </c:pt>
              </c:numCache>
            </c:numRef>
          </c:yVal>
          <c:smooth val="0"/>
          <c:extLst>
            <c:ext xmlns:c16="http://schemas.microsoft.com/office/drawing/2014/chart" uri="{C3380CC4-5D6E-409C-BE32-E72D297353CC}">
              <c16:uniqueId val="{00000002-FFAF-4DF5-83EE-FA7BB2D072D9}"/>
            </c:ext>
          </c:extLst>
        </c:ser>
        <c:ser>
          <c:idx val="4"/>
          <c:order val="3"/>
          <c:tx>
            <c:v>Propane</c:v>
          </c:tx>
          <c:spPr>
            <a:ln w="25400" cap="rnd">
              <a:noFill/>
              <a:round/>
            </a:ln>
            <a:effectLst/>
          </c:spPr>
          <c:marker>
            <c:symbol val="square"/>
            <c:size val="4"/>
            <c:spPr>
              <a:solidFill>
                <a:srgbClr val="00B050"/>
              </a:solidFill>
              <a:ln w="9525">
                <a:solidFill>
                  <a:srgbClr val="00B050"/>
                </a:solidFill>
              </a:ln>
              <a:effectLst/>
            </c:spPr>
          </c:marker>
          <c:xVal>
            <c:numRef>
              <c:f>'[ReactorData1_5_18 (5).xlsx]Pure Propane'!$A$5:$A$401</c:f>
              <c:numCache>
                <c:formatCode>General</c:formatCode>
                <c:ptCount val="397"/>
                <c:pt idx="0">
                  <c:v>0.04</c:v>
                </c:pt>
                <c:pt idx="1">
                  <c:v>0.05</c:v>
                </c:pt>
                <c:pt idx="2">
                  <c:v>0.06</c:v>
                </c:pt>
                <c:pt idx="3">
                  <c:v>7.0000000000000007E-2</c:v>
                </c:pt>
                <c:pt idx="4">
                  <c:v>0.08</c:v>
                </c:pt>
                <c:pt idx="5">
                  <c:v>0.09</c:v>
                </c:pt>
                <c:pt idx="6">
                  <c:v>0.1</c:v>
                </c:pt>
                <c:pt idx="7">
                  <c:v>0.11</c:v>
                </c:pt>
                <c:pt idx="8">
                  <c:v>0.12</c:v>
                </c:pt>
                <c:pt idx="9">
                  <c:v>0.13</c:v>
                </c:pt>
                <c:pt idx="10">
                  <c:v>0.14000000000000001</c:v>
                </c:pt>
                <c:pt idx="11">
                  <c:v>0.15</c:v>
                </c:pt>
                <c:pt idx="12">
                  <c:v>0.16</c:v>
                </c:pt>
                <c:pt idx="13">
                  <c:v>0.17</c:v>
                </c:pt>
                <c:pt idx="14">
                  <c:v>0.18</c:v>
                </c:pt>
                <c:pt idx="15">
                  <c:v>0.19</c:v>
                </c:pt>
                <c:pt idx="16">
                  <c:v>0.2</c:v>
                </c:pt>
                <c:pt idx="17">
                  <c:v>0.21</c:v>
                </c:pt>
                <c:pt idx="18">
                  <c:v>0.22</c:v>
                </c:pt>
                <c:pt idx="19">
                  <c:v>0.23</c:v>
                </c:pt>
                <c:pt idx="20">
                  <c:v>0.24</c:v>
                </c:pt>
                <c:pt idx="21">
                  <c:v>0.25</c:v>
                </c:pt>
                <c:pt idx="22">
                  <c:v>0.26</c:v>
                </c:pt>
                <c:pt idx="23">
                  <c:v>0.27</c:v>
                </c:pt>
                <c:pt idx="24">
                  <c:v>0.28000000000000003</c:v>
                </c:pt>
                <c:pt idx="25">
                  <c:v>0.28999999999999998</c:v>
                </c:pt>
                <c:pt idx="26">
                  <c:v>0.3</c:v>
                </c:pt>
                <c:pt idx="27">
                  <c:v>0.31</c:v>
                </c:pt>
                <c:pt idx="28">
                  <c:v>0.32</c:v>
                </c:pt>
                <c:pt idx="29">
                  <c:v>0.33</c:v>
                </c:pt>
                <c:pt idx="30">
                  <c:v>0.34</c:v>
                </c:pt>
                <c:pt idx="31">
                  <c:v>0.35000000000000003</c:v>
                </c:pt>
                <c:pt idx="32">
                  <c:v>0.36</c:v>
                </c:pt>
                <c:pt idx="33">
                  <c:v>0.37</c:v>
                </c:pt>
                <c:pt idx="34">
                  <c:v>0.38</c:v>
                </c:pt>
                <c:pt idx="35">
                  <c:v>0.39</c:v>
                </c:pt>
                <c:pt idx="36">
                  <c:v>0.4</c:v>
                </c:pt>
                <c:pt idx="37">
                  <c:v>0.41000000000000003</c:v>
                </c:pt>
                <c:pt idx="38">
                  <c:v>0.42</c:v>
                </c:pt>
                <c:pt idx="39">
                  <c:v>0.43</c:v>
                </c:pt>
                <c:pt idx="40">
                  <c:v>0.44</c:v>
                </c:pt>
                <c:pt idx="41">
                  <c:v>0.45</c:v>
                </c:pt>
                <c:pt idx="42">
                  <c:v>0.46</c:v>
                </c:pt>
                <c:pt idx="43">
                  <c:v>0.47000000000000003</c:v>
                </c:pt>
                <c:pt idx="44">
                  <c:v>0.48</c:v>
                </c:pt>
                <c:pt idx="45">
                  <c:v>0.49</c:v>
                </c:pt>
                <c:pt idx="46">
                  <c:v>0.5</c:v>
                </c:pt>
                <c:pt idx="47">
                  <c:v>0.51</c:v>
                </c:pt>
                <c:pt idx="48">
                  <c:v>0.52</c:v>
                </c:pt>
                <c:pt idx="49">
                  <c:v>0.53</c:v>
                </c:pt>
                <c:pt idx="50">
                  <c:v>0.54</c:v>
                </c:pt>
                <c:pt idx="51">
                  <c:v>0.55000000000000004</c:v>
                </c:pt>
                <c:pt idx="52">
                  <c:v>0.56000000000000005</c:v>
                </c:pt>
                <c:pt idx="53">
                  <c:v>0.57000000000000006</c:v>
                </c:pt>
                <c:pt idx="54">
                  <c:v>0.57999999999999996</c:v>
                </c:pt>
                <c:pt idx="55">
                  <c:v>0.59</c:v>
                </c:pt>
                <c:pt idx="56">
                  <c:v>0.6</c:v>
                </c:pt>
                <c:pt idx="57">
                  <c:v>0.61</c:v>
                </c:pt>
                <c:pt idx="58">
                  <c:v>0.62</c:v>
                </c:pt>
                <c:pt idx="59">
                  <c:v>0.63</c:v>
                </c:pt>
                <c:pt idx="60">
                  <c:v>0.64</c:v>
                </c:pt>
                <c:pt idx="61">
                  <c:v>0.65</c:v>
                </c:pt>
                <c:pt idx="62">
                  <c:v>0.66</c:v>
                </c:pt>
                <c:pt idx="63">
                  <c:v>0.67</c:v>
                </c:pt>
                <c:pt idx="64">
                  <c:v>0.68</c:v>
                </c:pt>
                <c:pt idx="65">
                  <c:v>0.69000000000000006</c:v>
                </c:pt>
                <c:pt idx="66">
                  <c:v>0.70000000000000007</c:v>
                </c:pt>
                <c:pt idx="67">
                  <c:v>0.71</c:v>
                </c:pt>
                <c:pt idx="68">
                  <c:v>0.72</c:v>
                </c:pt>
                <c:pt idx="69">
                  <c:v>0.73</c:v>
                </c:pt>
                <c:pt idx="70">
                  <c:v>0.74</c:v>
                </c:pt>
                <c:pt idx="71">
                  <c:v>0.75</c:v>
                </c:pt>
                <c:pt idx="72">
                  <c:v>0.76</c:v>
                </c:pt>
                <c:pt idx="73">
                  <c:v>0.77</c:v>
                </c:pt>
                <c:pt idx="74">
                  <c:v>0.78</c:v>
                </c:pt>
                <c:pt idx="75">
                  <c:v>0.79</c:v>
                </c:pt>
                <c:pt idx="76">
                  <c:v>0.8</c:v>
                </c:pt>
                <c:pt idx="77">
                  <c:v>0.81</c:v>
                </c:pt>
                <c:pt idx="78">
                  <c:v>0.82000000000000006</c:v>
                </c:pt>
                <c:pt idx="79">
                  <c:v>0.83000000000000007</c:v>
                </c:pt>
                <c:pt idx="80">
                  <c:v>0.84</c:v>
                </c:pt>
                <c:pt idx="81">
                  <c:v>0.85</c:v>
                </c:pt>
                <c:pt idx="82">
                  <c:v>0.86</c:v>
                </c:pt>
                <c:pt idx="83">
                  <c:v>0.87</c:v>
                </c:pt>
                <c:pt idx="84">
                  <c:v>0.88</c:v>
                </c:pt>
                <c:pt idx="85">
                  <c:v>0.89</c:v>
                </c:pt>
                <c:pt idx="86">
                  <c:v>0.9</c:v>
                </c:pt>
                <c:pt idx="87">
                  <c:v>0.91</c:v>
                </c:pt>
                <c:pt idx="88">
                  <c:v>0.92</c:v>
                </c:pt>
                <c:pt idx="89">
                  <c:v>0.93</c:v>
                </c:pt>
                <c:pt idx="90">
                  <c:v>0.94000000000000006</c:v>
                </c:pt>
                <c:pt idx="91">
                  <c:v>0.95000000000000007</c:v>
                </c:pt>
                <c:pt idx="92">
                  <c:v>0.96</c:v>
                </c:pt>
                <c:pt idx="93">
                  <c:v>0.97</c:v>
                </c:pt>
                <c:pt idx="94">
                  <c:v>0.98</c:v>
                </c:pt>
                <c:pt idx="95">
                  <c:v>0.99</c:v>
                </c:pt>
                <c:pt idx="96">
                  <c:v>1</c:v>
                </c:pt>
                <c:pt idx="97">
                  <c:v>1.01</c:v>
                </c:pt>
                <c:pt idx="98">
                  <c:v>1.02</c:v>
                </c:pt>
                <c:pt idx="99">
                  <c:v>1.03</c:v>
                </c:pt>
                <c:pt idx="100">
                  <c:v>1.04</c:v>
                </c:pt>
                <c:pt idx="101">
                  <c:v>1.05</c:v>
                </c:pt>
                <c:pt idx="102">
                  <c:v>1.06</c:v>
                </c:pt>
                <c:pt idx="103">
                  <c:v>1.07</c:v>
                </c:pt>
                <c:pt idx="104">
                  <c:v>1.08</c:v>
                </c:pt>
                <c:pt idx="105">
                  <c:v>1.0900000000000001</c:v>
                </c:pt>
                <c:pt idx="106">
                  <c:v>1.1000000000000001</c:v>
                </c:pt>
                <c:pt idx="107">
                  <c:v>1.1100000000000001</c:v>
                </c:pt>
                <c:pt idx="108">
                  <c:v>1.1200000000000001</c:v>
                </c:pt>
                <c:pt idx="109">
                  <c:v>1.1300000000000001</c:v>
                </c:pt>
                <c:pt idx="110">
                  <c:v>1.1400000000000001</c:v>
                </c:pt>
                <c:pt idx="111">
                  <c:v>1.1500000000000001</c:v>
                </c:pt>
                <c:pt idx="112">
                  <c:v>1.1599999999999999</c:v>
                </c:pt>
                <c:pt idx="113">
                  <c:v>1.17</c:v>
                </c:pt>
                <c:pt idx="114">
                  <c:v>1.18</c:v>
                </c:pt>
                <c:pt idx="115">
                  <c:v>1.19</c:v>
                </c:pt>
                <c:pt idx="116">
                  <c:v>1.2</c:v>
                </c:pt>
                <c:pt idx="117">
                  <c:v>1.21</c:v>
                </c:pt>
                <c:pt idx="118">
                  <c:v>1.22</c:v>
                </c:pt>
                <c:pt idx="119">
                  <c:v>1.23</c:v>
                </c:pt>
                <c:pt idx="120">
                  <c:v>1.24</c:v>
                </c:pt>
                <c:pt idx="121">
                  <c:v>1.25</c:v>
                </c:pt>
                <c:pt idx="122">
                  <c:v>1.26</c:v>
                </c:pt>
                <c:pt idx="123">
                  <c:v>1.27</c:v>
                </c:pt>
                <c:pt idx="124">
                  <c:v>1.28</c:v>
                </c:pt>
                <c:pt idx="125">
                  <c:v>1.29</c:v>
                </c:pt>
                <c:pt idx="126">
                  <c:v>1.3</c:v>
                </c:pt>
                <c:pt idx="127">
                  <c:v>1.31</c:v>
                </c:pt>
                <c:pt idx="128">
                  <c:v>1.32</c:v>
                </c:pt>
                <c:pt idx="129">
                  <c:v>1.33</c:v>
                </c:pt>
                <c:pt idx="130">
                  <c:v>1.34</c:v>
                </c:pt>
                <c:pt idx="131">
                  <c:v>1.35</c:v>
                </c:pt>
                <c:pt idx="132">
                  <c:v>1.36</c:v>
                </c:pt>
                <c:pt idx="133">
                  <c:v>1.37</c:v>
                </c:pt>
                <c:pt idx="134">
                  <c:v>1.3800000000000001</c:v>
                </c:pt>
                <c:pt idx="135">
                  <c:v>1.3900000000000001</c:v>
                </c:pt>
                <c:pt idx="136">
                  <c:v>1.4000000000000001</c:v>
                </c:pt>
                <c:pt idx="137">
                  <c:v>1.41</c:v>
                </c:pt>
                <c:pt idx="138">
                  <c:v>1.42</c:v>
                </c:pt>
                <c:pt idx="139">
                  <c:v>1.43</c:v>
                </c:pt>
                <c:pt idx="140">
                  <c:v>1.44</c:v>
                </c:pt>
                <c:pt idx="141">
                  <c:v>1.45</c:v>
                </c:pt>
                <c:pt idx="142">
                  <c:v>1.46</c:v>
                </c:pt>
                <c:pt idx="143">
                  <c:v>1.47</c:v>
                </c:pt>
                <c:pt idx="144">
                  <c:v>1.48</c:v>
                </c:pt>
                <c:pt idx="145">
                  <c:v>1.49</c:v>
                </c:pt>
                <c:pt idx="146">
                  <c:v>1.5</c:v>
                </c:pt>
                <c:pt idx="147">
                  <c:v>1.51</c:v>
                </c:pt>
                <c:pt idx="148">
                  <c:v>1.52</c:v>
                </c:pt>
                <c:pt idx="149">
                  <c:v>1.53</c:v>
                </c:pt>
                <c:pt idx="150">
                  <c:v>1.54</c:v>
                </c:pt>
                <c:pt idx="151">
                  <c:v>1.55</c:v>
                </c:pt>
                <c:pt idx="152">
                  <c:v>1.56</c:v>
                </c:pt>
                <c:pt idx="153">
                  <c:v>1.57</c:v>
                </c:pt>
                <c:pt idx="154">
                  <c:v>1.58</c:v>
                </c:pt>
                <c:pt idx="155">
                  <c:v>1.59</c:v>
                </c:pt>
                <c:pt idx="156">
                  <c:v>1.6</c:v>
                </c:pt>
                <c:pt idx="157">
                  <c:v>1.61</c:v>
                </c:pt>
                <c:pt idx="158">
                  <c:v>1.62</c:v>
                </c:pt>
                <c:pt idx="159">
                  <c:v>1.6300000000000001</c:v>
                </c:pt>
                <c:pt idx="160">
                  <c:v>1.6400000000000001</c:v>
                </c:pt>
                <c:pt idx="161">
                  <c:v>1.6500000000000001</c:v>
                </c:pt>
                <c:pt idx="162">
                  <c:v>1.6600000000000001</c:v>
                </c:pt>
                <c:pt idx="163">
                  <c:v>1.67</c:v>
                </c:pt>
                <c:pt idx="164">
                  <c:v>1.68</c:v>
                </c:pt>
                <c:pt idx="165">
                  <c:v>1.69</c:v>
                </c:pt>
                <c:pt idx="166">
                  <c:v>1.7</c:v>
                </c:pt>
                <c:pt idx="167">
                  <c:v>1.71</c:v>
                </c:pt>
                <c:pt idx="168">
                  <c:v>1.72</c:v>
                </c:pt>
                <c:pt idx="169">
                  <c:v>1.73</c:v>
                </c:pt>
                <c:pt idx="170">
                  <c:v>1.74</c:v>
                </c:pt>
                <c:pt idx="171">
                  <c:v>1.75</c:v>
                </c:pt>
                <c:pt idx="172">
                  <c:v>1.76</c:v>
                </c:pt>
                <c:pt idx="173">
                  <c:v>1.77</c:v>
                </c:pt>
                <c:pt idx="174">
                  <c:v>1.78</c:v>
                </c:pt>
                <c:pt idx="175">
                  <c:v>1.79</c:v>
                </c:pt>
                <c:pt idx="176">
                  <c:v>1.8</c:v>
                </c:pt>
                <c:pt idx="177">
                  <c:v>1.81</c:v>
                </c:pt>
                <c:pt idx="178">
                  <c:v>1.82</c:v>
                </c:pt>
                <c:pt idx="179">
                  <c:v>1.83</c:v>
                </c:pt>
                <c:pt idx="180">
                  <c:v>1.84</c:v>
                </c:pt>
                <c:pt idx="181">
                  <c:v>1.85</c:v>
                </c:pt>
                <c:pt idx="182">
                  <c:v>1.86</c:v>
                </c:pt>
                <c:pt idx="183">
                  <c:v>1.87</c:v>
                </c:pt>
                <c:pt idx="184">
                  <c:v>1.8800000000000001</c:v>
                </c:pt>
                <c:pt idx="185">
                  <c:v>1.8900000000000001</c:v>
                </c:pt>
                <c:pt idx="186">
                  <c:v>1.9000000000000001</c:v>
                </c:pt>
                <c:pt idx="187">
                  <c:v>1.9100000000000001</c:v>
                </c:pt>
                <c:pt idx="188">
                  <c:v>1.92</c:v>
                </c:pt>
                <c:pt idx="189">
                  <c:v>1.93</c:v>
                </c:pt>
                <c:pt idx="190">
                  <c:v>1.94</c:v>
                </c:pt>
                <c:pt idx="191">
                  <c:v>1.95</c:v>
                </c:pt>
                <c:pt idx="192">
                  <c:v>1.96</c:v>
                </c:pt>
                <c:pt idx="193">
                  <c:v>1.97</c:v>
                </c:pt>
                <c:pt idx="194">
                  <c:v>1.98</c:v>
                </c:pt>
                <c:pt idx="195">
                  <c:v>1.99</c:v>
                </c:pt>
                <c:pt idx="196">
                  <c:v>2</c:v>
                </c:pt>
                <c:pt idx="197">
                  <c:v>2.0100000000000002</c:v>
                </c:pt>
                <c:pt idx="198">
                  <c:v>2.02</c:v>
                </c:pt>
                <c:pt idx="199">
                  <c:v>2.0300000000000002</c:v>
                </c:pt>
                <c:pt idx="200">
                  <c:v>2.04</c:v>
                </c:pt>
                <c:pt idx="201">
                  <c:v>2.0499999999999998</c:v>
                </c:pt>
                <c:pt idx="202">
                  <c:v>2.06</c:v>
                </c:pt>
                <c:pt idx="203">
                  <c:v>2.0699999999999998</c:v>
                </c:pt>
                <c:pt idx="204">
                  <c:v>2.08</c:v>
                </c:pt>
                <c:pt idx="205">
                  <c:v>2.09</c:v>
                </c:pt>
                <c:pt idx="206">
                  <c:v>2.1</c:v>
                </c:pt>
                <c:pt idx="207">
                  <c:v>2.11</c:v>
                </c:pt>
                <c:pt idx="208">
                  <c:v>2.12</c:v>
                </c:pt>
                <c:pt idx="209">
                  <c:v>2.13</c:v>
                </c:pt>
                <c:pt idx="210">
                  <c:v>2.14</c:v>
                </c:pt>
                <c:pt idx="211">
                  <c:v>2.15</c:v>
                </c:pt>
                <c:pt idx="212">
                  <c:v>2.16</c:v>
                </c:pt>
                <c:pt idx="213">
                  <c:v>2.17</c:v>
                </c:pt>
                <c:pt idx="214">
                  <c:v>2.1800000000000002</c:v>
                </c:pt>
                <c:pt idx="215">
                  <c:v>2.19</c:v>
                </c:pt>
                <c:pt idx="216">
                  <c:v>2.2000000000000002</c:v>
                </c:pt>
                <c:pt idx="217">
                  <c:v>2.21</c:v>
                </c:pt>
                <c:pt idx="218">
                  <c:v>2.2200000000000002</c:v>
                </c:pt>
                <c:pt idx="219">
                  <c:v>2.23</c:v>
                </c:pt>
                <c:pt idx="220">
                  <c:v>2.2400000000000002</c:v>
                </c:pt>
                <c:pt idx="221">
                  <c:v>2.25</c:v>
                </c:pt>
                <c:pt idx="222">
                  <c:v>2.2600000000000002</c:v>
                </c:pt>
                <c:pt idx="223">
                  <c:v>2.27</c:v>
                </c:pt>
                <c:pt idx="224">
                  <c:v>2.2800000000000002</c:v>
                </c:pt>
                <c:pt idx="225">
                  <c:v>2.29</c:v>
                </c:pt>
                <c:pt idx="226">
                  <c:v>2.3000000000000003</c:v>
                </c:pt>
                <c:pt idx="227">
                  <c:v>2.31</c:v>
                </c:pt>
                <c:pt idx="228">
                  <c:v>2.3199999999999998</c:v>
                </c:pt>
                <c:pt idx="229">
                  <c:v>2.33</c:v>
                </c:pt>
                <c:pt idx="230">
                  <c:v>2.34</c:v>
                </c:pt>
                <c:pt idx="231">
                  <c:v>2.35</c:v>
                </c:pt>
                <c:pt idx="232">
                  <c:v>2.36</c:v>
                </c:pt>
                <c:pt idx="233">
                  <c:v>2.37</c:v>
                </c:pt>
                <c:pt idx="234">
                  <c:v>2.38</c:v>
                </c:pt>
                <c:pt idx="235">
                  <c:v>2.39</c:v>
                </c:pt>
                <c:pt idx="236">
                  <c:v>2.4</c:v>
                </c:pt>
                <c:pt idx="237">
                  <c:v>2.41</c:v>
                </c:pt>
                <c:pt idx="238">
                  <c:v>2.42</c:v>
                </c:pt>
                <c:pt idx="239">
                  <c:v>2.4300000000000002</c:v>
                </c:pt>
                <c:pt idx="240">
                  <c:v>2.44</c:v>
                </c:pt>
                <c:pt idx="241">
                  <c:v>2.4500000000000002</c:v>
                </c:pt>
                <c:pt idx="242">
                  <c:v>2.46</c:v>
                </c:pt>
                <c:pt idx="243">
                  <c:v>2.4700000000000002</c:v>
                </c:pt>
                <c:pt idx="244">
                  <c:v>2.48</c:v>
                </c:pt>
                <c:pt idx="245">
                  <c:v>2.4900000000000002</c:v>
                </c:pt>
                <c:pt idx="246">
                  <c:v>2.5</c:v>
                </c:pt>
                <c:pt idx="247">
                  <c:v>2.5100000000000002</c:v>
                </c:pt>
                <c:pt idx="248">
                  <c:v>2.52</c:v>
                </c:pt>
                <c:pt idx="249">
                  <c:v>2.5300000000000002</c:v>
                </c:pt>
                <c:pt idx="250">
                  <c:v>2.54</c:v>
                </c:pt>
                <c:pt idx="251">
                  <c:v>2.5500000000000003</c:v>
                </c:pt>
                <c:pt idx="252">
                  <c:v>2.56</c:v>
                </c:pt>
                <c:pt idx="253">
                  <c:v>2.57</c:v>
                </c:pt>
                <c:pt idx="254">
                  <c:v>2.58</c:v>
                </c:pt>
                <c:pt idx="255">
                  <c:v>2.59</c:v>
                </c:pt>
                <c:pt idx="256">
                  <c:v>2.6</c:v>
                </c:pt>
                <c:pt idx="257">
                  <c:v>2.61</c:v>
                </c:pt>
                <c:pt idx="258">
                  <c:v>2.62</c:v>
                </c:pt>
                <c:pt idx="259">
                  <c:v>2.63</c:v>
                </c:pt>
                <c:pt idx="260">
                  <c:v>2.64</c:v>
                </c:pt>
                <c:pt idx="261">
                  <c:v>2.65</c:v>
                </c:pt>
                <c:pt idx="262">
                  <c:v>2.66</c:v>
                </c:pt>
                <c:pt idx="263">
                  <c:v>2.67</c:v>
                </c:pt>
                <c:pt idx="264">
                  <c:v>2.68</c:v>
                </c:pt>
                <c:pt idx="265">
                  <c:v>2.69</c:v>
                </c:pt>
                <c:pt idx="266">
                  <c:v>2.7</c:v>
                </c:pt>
                <c:pt idx="267">
                  <c:v>2.71</c:v>
                </c:pt>
                <c:pt idx="268">
                  <c:v>2.72</c:v>
                </c:pt>
                <c:pt idx="269">
                  <c:v>2.73</c:v>
                </c:pt>
                <c:pt idx="270">
                  <c:v>2.74</c:v>
                </c:pt>
                <c:pt idx="271">
                  <c:v>2.75</c:v>
                </c:pt>
                <c:pt idx="272">
                  <c:v>2.7600000000000002</c:v>
                </c:pt>
                <c:pt idx="273">
                  <c:v>2.77</c:v>
                </c:pt>
                <c:pt idx="274">
                  <c:v>2.7800000000000002</c:v>
                </c:pt>
                <c:pt idx="275">
                  <c:v>2.79</c:v>
                </c:pt>
                <c:pt idx="276">
                  <c:v>2.8000000000000003</c:v>
                </c:pt>
                <c:pt idx="277">
                  <c:v>2.81</c:v>
                </c:pt>
                <c:pt idx="278">
                  <c:v>2.82</c:v>
                </c:pt>
                <c:pt idx="279">
                  <c:v>2.83</c:v>
                </c:pt>
                <c:pt idx="280">
                  <c:v>2.84</c:v>
                </c:pt>
                <c:pt idx="281">
                  <c:v>2.85</c:v>
                </c:pt>
                <c:pt idx="282">
                  <c:v>2.86</c:v>
                </c:pt>
                <c:pt idx="283">
                  <c:v>2.87</c:v>
                </c:pt>
                <c:pt idx="284">
                  <c:v>2.88</c:v>
                </c:pt>
                <c:pt idx="285">
                  <c:v>2.89</c:v>
                </c:pt>
                <c:pt idx="286">
                  <c:v>2.9</c:v>
                </c:pt>
                <c:pt idx="287">
                  <c:v>2.91</c:v>
                </c:pt>
                <c:pt idx="288">
                  <c:v>2.92</c:v>
                </c:pt>
                <c:pt idx="289">
                  <c:v>2.93</c:v>
                </c:pt>
                <c:pt idx="290">
                  <c:v>2.94</c:v>
                </c:pt>
                <c:pt idx="291">
                  <c:v>2.95</c:v>
                </c:pt>
                <c:pt idx="292">
                  <c:v>2.96</c:v>
                </c:pt>
                <c:pt idx="293">
                  <c:v>2.97</c:v>
                </c:pt>
                <c:pt idx="294">
                  <c:v>2.98</c:v>
                </c:pt>
                <c:pt idx="295">
                  <c:v>2.99</c:v>
                </c:pt>
                <c:pt idx="296">
                  <c:v>3</c:v>
                </c:pt>
                <c:pt idx="297">
                  <c:v>3.0100000000000002</c:v>
                </c:pt>
                <c:pt idx="298">
                  <c:v>3.02</c:v>
                </c:pt>
                <c:pt idx="299">
                  <c:v>3.0300000000000002</c:v>
                </c:pt>
                <c:pt idx="300">
                  <c:v>3.04</c:v>
                </c:pt>
                <c:pt idx="301">
                  <c:v>3.0500000000000003</c:v>
                </c:pt>
                <c:pt idx="302">
                  <c:v>3.06</c:v>
                </c:pt>
                <c:pt idx="303">
                  <c:v>3.0700000000000003</c:v>
                </c:pt>
                <c:pt idx="304">
                  <c:v>3.08</c:v>
                </c:pt>
                <c:pt idx="305">
                  <c:v>3.09</c:v>
                </c:pt>
                <c:pt idx="306">
                  <c:v>3.1</c:v>
                </c:pt>
                <c:pt idx="307">
                  <c:v>3.11</c:v>
                </c:pt>
                <c:pt idx="308">
                  <c:v>3.12</c:v>
                </c:pt>
                <c:pt idx="309">
                  <c:v>3.13</c:v>
                </c:pt>
                <c:pt idx="310">
                  <c:v>3.14</c:v>
                </c:pt>
                <c:pt idx="311">
                  <c:v>3.15</c:v>
                </c:pt>
                <c:pt idx="312">
                  <c:v>3.16</c:v>
                </c:pt>
                <c:pt idx="313">
                  <c:v>3.17</c:v>
                </c:pt>
                <c:pt idx="314">
                  <c:v>3.18</c:v>
                </c:pt>
                <c:pt idx="315">
                  <c:v>3.19</c:v>
                </c:pt>
                <c:pt idx="316">
                  <c:v>3.2</c:v>
                </c:pt>
                <c:pt idx="317">
                  <c:v>3.21</c:v>
                </c:pt>
                <c:pt idx="318">
                  <c:v>3.22</c:v>
                </c:pt>
                <c:pt idx="319">
                  <c:v>3.23</c:v>
                </c:pt>
                <c:pt idx="320">
                  <c:v>3.24</c:v>
                </c:pt>
                <c:pt idx="321">
                  <c:v>3.25</c:v>
                </c:pt>
                <c:pt idx="322">
                  <c:v>3.2600000000000002</c:v>
                </c:pt>
                <c:pt idx="323">
                  <c:v>3.27</c:v>
                </c:pt>
                <c:pt idx="324">
                  <c:v>3.2800000000000002</c:v>
                </c:pt>
                <c:pt idx="325">
                  <c:v>3.29</c:v>
                </c:pt>
                <c:pt idx="326">
                  <c:v>3.3000000000000003</c:v>
                </c:pt>
                <c:pt idx="327">
                  <c:v>3.31</c:v>
                </c:pt>
                <c:pt idx="328">
                  <c:v>3.3200000000000003</c:v>
                </c:pt>
                <c:pt idx="329">
                  <c:v>3.33</c:v>
                </c:pt>
                <c:pt idx="330">
                  <c:v>3.34</c:v>
                </c:pt>
                <c:pt idx="331">
                  <c:v>3.35</c:v>
                </c:pt>
                <c:pt idx="332">
                  <c:v>3.36</c:v>
                </c:pt>
                <c:pt idx="333">
                  <c:v>3.37</c:v>
                </c:pt>
                <c:pt idx="334">
                  <c:v>3.38</c:v>
                </c:pt>
                <c:pt idx="335">
                  <c:v>3.39</c:v>
                </c:pt>
                <c:pt idx="336">
                  <c:v>3.4</c:v>
                </c:pt>
                <c:pt idx="337">
                  <c:v>3.41</c:v>
                </c:pt>
                <c:pt idx="338">
                  <c:v>3.42</c:v>
                </c:pt>
                <c:pt idx="339">
                  <c:v>3.43</c:v>
                </c:pt>
                <c:pt idx="340">
                  <c:v>3.44</c:v>
                </c:pt>
                <c:pt idx="341">
                  <c:v>3.45</c:v>
                </c:pt>
                <c:pt idx="342">
                  <c:v>3.46</c:v>
                </c:pt>
                <c:pt idx="343">
                  <c:v>3.47</c:v>
                </c:pt>
                <c:pt idx="344">
                  <c:v>3.48</c:v>
                </c:pt>
                <c:pt idx="345">
                  <c:v>3.49</c:v>
                </c:pt>
                <c:pt idx="346">
                  <c:v>3.5</c:v>
                </c:pt>
                <c:pt idx="347">
                  <c:v>3.5100000000000002</c:v>
                </c:pt>
                <c:pt idx="348">
                  <c:v>3.52</c:v>
                </c:pt>
                <c:pt idx="349">
                  <c:v>3.5300000000000002</c:v>
                </c:pt>
                <c:pt idx="350">
                  <c:v>3.54</c:v>
                </c:pt>
                <c:pt idx="351">
                  <c:v>3.5500000000000003</c:v>
                </c:pt>
                <c:pt idx="352">
                  <c:v>3.56</c:v>
                </c:pt>
                <c:pt idx="353">
                  <c:v>3.5700000000000003</c:v>
                </c:pt>
                <c:pt idx="354">
                  <c:v>3.58</c:v>
                </c:pt>
                <c:pt idx="355">
                  <c:v>3.59</c:v>
                </c:pt>
                <c:pt idx="356">
                  <c:v>3.6</c:v>
                </c:pt>
                <c:pt idx="357">
                  <c:v>3.61</c:v>
                </c:pt>
                <c:pt idx="358">
                  <c:v>3.62</c:v>
                </c:pt>
                <c:pt idx="359">
                  <c:v>3.63</c:v>
                </c:pt>
                <c:pt idx="360">
                  <c:v>3.64</c:v>
                </c:pt>
                <c:pt idx="361">
                  <c:v>3.65</c:v>
                </c:pt>
                <c:pt idx="362">
                  <c:v>3.66</c:v>
                </c:pt>
                <c:pt idx="363">
                  <c:v>3.67</c:v>
                </c:pt>
                <c:pt idx="364">
                  <c:v>3.68</c:v>
                </c:pt>
                <c:pt idx="365">
                  <c:v>3.69</c:v>
                </c:pt>
                <c:pt idx="366">
                  <c:v>3.7</c:v>
                </c:pt>
                <c:pt idx="367">
                  <c:v>3.71</c:v>
                </c:pt>
                <c:pt idx="368">
                  <c:v>3.72</c:v>
                </c:pt>
                <c:pt idx="369">
                  <c:v>3.73</c:v>
                </c:pt>
                <c:pt idx="370">
                  <c:v>3.74</c:v>
                </c:pt>
                <c:pt idx="371">
                  <c:v>3.75</c:v>
                </c:pt>
                <c:pt idx="372">
                  <c:v>3.7600000000000002</c:v>
                </c:pt>
                <c:pt idx="373">
                  <c:v>3.77</c:v>
                </c:pt>
                <c:pt idx="374">
                  <c:v>3.7800000000000002</c:v>
                </c:pt>
                <c:pt idx="375">
                  <c:v>3.79</c:v>
                </c:pt>
                <c:pt idx="376">
                  <c:v>3.8000000000000003</c:v>
                </c:pt>
                <c:pt idx="377">
                  <c:v>3.81</c:v>
                </c:pt>
                <c:pt idx="378">
                  <c:v>3.8200000000000003</c:v>
                </c:pt>
                <c:pt idx="379">
                  <c:v>3.83</c:v>
                </c:pt>
                <c:pt idx="380">
                  <c:v>3.84</c:v>
                </c:pt>
                <c:pt idx="381">
                  <c:v>3.85</c:v>
                </c:pt>
                <c:pt idx="382">
                  <c:v>3.86</c:v>
                </c:pt>
                <c:pt idx="383">
                  <c:v>3.87</c:v>
                </c:pt>
                <c:pt idx="384">
                  <c:v>3.88</c:v>
                </c:pt>
                <c:pt idx="385">
                  <c:v>3.89</c:v>
                </c:pt>
                <c:pt idx="386">
                  <c:v>3.9</c:v>
                </c:pt>
                <c:pt idx="387">
                  <c:v>3.91</c:v>
                </c:pt>
                <c:pt idx="388">
                  <c:v>3.92</c:v>
                </c:pt>
                <c:pt idx="389">
                  <c:v>3.93</c:v>
                </c:pt>
                <c:pt idx="390">
                  <c:v>3.94</c:v>
                </c:pt>
                <c:pt idx="391">
                  <c:v>3.95</c:v>
                </c:pt>
                <c:pt idx="392">
                  <c:v>3.96</c:v>
                </c:pt>
                <c:pt idx="393">
                  <c:v>3.97</c:v>
                </c:pt>
                <c:pt idx="394">
                  <c:v>3.98</c:v>
                </c:pt>
                <c:pt idx="395">
                  <c:v>3.99</c:v>
                </c:pt>
                <c:pt idx="396">
                  <c:v>4</c:v>
                </c:pt>
              </c:numCache>
            </c:numRef>
          </c:xVal>
          <c:yVal>
            <c:numRef>
              <c:f>'[ReactorData1_5_18 (5).xlsx]50Eth50Prop'!$AD$5:$AD$401</c:f>
              <c:numCache>
                <c:formatCode>General</c:formatCode>
                <c:ptCount val="397"/>
                <c:pt idx="0">
                  <c:v>0.40124429687500002</c:v>
                </c:pt>
                <c:pt idx="1">
                  <c:v>0.38130874999999997</c:v>
                </c:pt>
                <c:pt idx="2">
                  <c:v>0.36282746093750001</c:v>
                </c:pt>
                <c:pt idx="3">
                  <c:v>0.34564144531250002</c:v>
                </c:pt>
                <c:pt idx="4">
                  <c:v>0.32961605468749999</c:v>
                </c:pt>
                <c:pt idx="5">
                  <c:v>0.31463689453124999</c:v>
                </c:pt>
                <c:pt idx="6">
                  <c:v>0.30060478515625</c:v>
                </c:pt>
                <c:pt idx="7">
                  <c:v>0.28743386718750003</c:v>
                </c:pt>
                <c:pt idx="8">
                  <c:v>0.27504933593749997</c:v>
                </c:pt>
                <c:pt idx="9">
                  <c:v>0.26338464843749998</c:v>
                </c:pt>
                <c:pt idx="10">
                  <c:v>0.25238169921874998</c:v>
                </c:pt>
                <c:pt idx="11">
                  <c:v>0.2419884765625</c:v>
                </c:pt>
                <c:pt idx="12">
                  <c:v>0.23215878906250001</c:v>
                </c:pt>
                <c:pt idx="13">
                  <c:v>0.22285078124999999</c:v>
                </c:pt>
                <c:pt idx="14">
                  <c:v>0.2140273046875</c:v>
                </c:pt>
                <c:pt idx="15">
                  <c:v>0.205654453125</c:v>
                </c:pt>
                <c:pt idx="16">
                  <c:v>0.19770146484375001</c:v>
                </c:pt>
                <c:pt idx="17">
                  <c:v>0.19014078125</c:v>
                </c:pt>
                <c:pt idx="18">
                  <c:v>0.18294656249999999</c:v>
                </c:pt>
                <c:pt idx="19">
                  <c:v>0.17609587890625</c:v>
                </c:pt>
                <c:pt idx="20">
                  <c:v>0.16956736328124999</c:v>
                </c:pt>
                <c:pt idx="21">
                  <c:v>0.16334148437500001</c:v>
                </c:pt>
                <c:pt idx="22">
                  <c:v>0.15740000000000001</c:v>
                </c:pt>
                <c:pt idx="23">
                  <c:v>0.15172673828125</c:v>
                </c:pt>
                <c:pt idx="24">
                  <c:v>0.146305830078125</c:v>
                </c:pt>
                <c:pt idx="25">
                  <c:v>0.141123525390625</c:v>
                </c:pt>
                <c:pt idx="26">
                  <c:v>0.13616614257812501</c:v>
                </c:pt>
                <c:pt idx="27">
                  <c:v>0.13142175781250001</c:v>
                </c:pt>
                <c:pt idx="28">
                  <c:v>0.12687892578125001</c:v>
                </c:pt>
                <c:pt idx="29">
                  <c:v>0.122526796875</c:v>
                </c:pt>
                <c:pt idx="30">
                  <c:v>0.1183558203125</c:v>
                </c:pt>
                <c:pt idx="31">
                  <c:v>0.11435634765625</c:v>
                </c:pt>
                <c:pt idx="32">
                  <c:v>0.11051986328125001</c:v>
                </c:pt>
                <c:pt idx="33">
                  <c:v>0.1068382421875</c:v>
                </c:pt>
                <c:pt idx="34">
                  <c:v>0.103303935546875</c:v>
                </c:pt>
                <c:pt idx="35">
                  <c:v>9.9909453125000006E-2</c:v>
                </c:pt>
                <c:pt idx="36">
                  <c:v>9.6648505859374997E-2</c:v>
                </c:pt>
                <c:pt idx="37">
                  <c:v>9.3514482421875003E-2</c:v>
                </c:pt>
                <c:pt idx="38">
                  <c:v>9.0501621093749998E-2</c:v>
                </c:pt>
                <c:pt idx="39">
                  <c:v>8.7604140624999993E-2</c:v>
                </c:pt>
                <c:pt idx="40">
                  <c:v>8.4816679687499993E-2</c:v>
                </c:pt>
                <c:pt idx="41">
                  <c:v>8.2134482421875002E-2</c:v>
                </c:pt>
                <c:pt idx="42">
                  <c:v>7.9552612304687506E-2</c:v>
                </c:pt>
                <c:pt idx="43">
                  <c:v>7.7066777343750004E-2</c:v>
                </c:pt>
                <c:pt idx="44">
                  <c:v>7.4672666015625E-2</c:v>
                </c:pt>
                <c:pt idx="45">
                  <c:v>7.2366113281250005E-2</c:v>
                </c:pt>
                <c:pt idx="46">
                  <c:v>7.0143520507812501E-2</c:v>
                </c:pt>
                <c:pt idx="47">
                  <c:v>6.8001352539062504E-2</c:v>
                </c:pt>
                <c:pt idx="48">
                  <c:v>6.5936035156250003E-2</c:v>
                </c:pt>
                <c:pt idx="49">
                  <c:v>6.3944326171874996E-2</c:v>
                </c:pt>
                <c:pt idx="50">
                  <c:v>6.2023325195312499E-2</c:v>
                </c:pt>
                <c:pt idx="51">
                  <c:v>6.0169902343749998E-2</c:v>
                </c:pt>
                <c:pt idx="52">
                  <c:v>5.8381440429687501E-2</c:v>
                </c:pt>
                <c:pt idx="53">
                  <c:v>5.6655092773437499E-2</c:v>
                </c:pt>
                <c:pt idx="54">
                  <c:v>5.4988564453125E-2</c:v>
                </c:pt>
                <c:pt idx="55">
                  <c:v>5.33793115234375E-2</c:v>
                </c:pt>
                <c:pt idx="56">
                  <c:v>5.1825117187499999E-2</c:v>
                </c:pt>
                <c:pt idx="57">
                  <c:v>5.0323764648437498E-2</c:v>
                </c:pt>
                <c:pt idx="58">
                  <c:v>4.8873188476562503E-2</c:v>
                </c:pt>
                <c:pt idx="59">
                  <c:v>4.7471396484374997E-2</c:v>
                </c:pt>
                <c:pt idx="60">
                  <c:v>4.6116538085937499E-2</c:v>
                </c:pt>
                <c:pt idx="61">
                  <c:v>4.4806738281250001E-2</c:v>
                </c:pt>
                <c:pt idx="62">
                  <c:v>4.3540371093750002E-2</c:v>
                </c:pt>
                <c:pt idx="63">
                  <c:v>4.2315673828124997E-2</c:v>
                </c:pt>
                <c:pt idx="64">
                  <c:v>4.1131103515625003E-2</c:v>
                </c:pt>
                <c:pt idx="65">
                  <c:v>3.9985207519531253E-2</c:v>
                </c:pt>
                <c:pt idx="66">
                  <c:v>3.8876479492187498E-2</c:v>
                </c:pt>
                <c:pt idx="67">
                  <c:v>3.78035400390625E-2</c:v>
                </c:pt>
                <c:pt idx="68">
                  <c:v>3.6765122070312503E-2</c:v>
                </c:pt>
                <c:pt idx="69">
                  <c:v>3.5759895019531251E-2</c:v>
                </c:pt>
                <c:pt idx="70">
                  <c:v>3.47866943359375E-2</c:v>
                </c:pt>
                <c:pt idx="71">
                  <c:v>3.3844309082031253E-2</c:v>
                </c:pt>
                <c:pt idx="72">
                  <c:v>3.2931677246093749E-2</c:v>
                </c:pt>
                <c:pt idx="73">
                  <c:v>3.2047668457031248E-2</c:v>
                </c:pt>
                <c:pt idx="74">
                  <c:v>3.1191306152343751E-2</c:v>
                </c:pt>
                <c:pt idx="75">
                  <c:v>3.0361630859374999E-2</c:v>
                </c:pt>
                <c:pt idx="76">
                  <c:v>2.9557653808593751E-2</c:v>
                </c:pt>
                <c:pt idx="77">
                  <c:v>2.8778439941406251E-2</c:v>
                </c:pt>
                <c:pt idx="78">
                  <c:v>2.802317138671875E-2</c:v>
                </c:pt>
                <c:pt idx="79">
                  <c:v>2.7291064453125E-2</c:v>
                </c:pt>
                <c:pt idx="80">
                  <c:v>2.6581198730468748E-2</c:v>
                </c:pt>
                <c:pt idx="81">
                  <c:v>2.5892895507812499E-2</c:v>
                </c:pt>
                <c:pt idx="82">
                  <c:v>2.5225361328125001E-2</c:v>
                </c:pt>
                <c:pt idx="83">
                  <c:v>2.4577902832031252E-2</c:v>
                </c:pt>
                <c:pt idx="84">
                  <c:v>2.3949819335937501E-2</c:v>
                </c:pt>
                <c:pt idx="85">
                  <c:v>2.3340495605468751E-2</c:v>
                </c:pt>
                <c:pt idx="86">
                  <c:v>2.2749262695312501E-2</c:v>
                </c:pt>
                <c:pt idx="87">
                  <c:v>2.2175559082031251E-2</c:v>
                </c:pt>
                <c:pt idx="88">
                  <c:v>2.1618745117187501E-2</c:v>
                </c:pt>
                <c:pt idx="89">
                  <c:v>2.1078239746093751E-2</c:v>
                </c:pt>
                <c:pt idx="90">
                  <c:v>2.055357666015625E-2</c:v>
                </c:pt>
                <c:pt idx="91">
                  <c:v>2.004415771484375E-2</c:v>
                </c:pt>
                <c:pt idx="92">
                  <c:v>1.9549554443359374E-2</c:v>
                </c:pt>
                <c:pt idx="93">
                  <c:v>1.9069229736328124E-2</c:v>
                </c:pt>
                <c:pt idx="94">
                  <c:v>1.8602717285156251E-2</c:v>
                </c:pt>
                <c:pt idx="95">
                  <c:v>1.8149605712890624E-2</c:v>
                </c:pt>
                <c:pt idx="96">
                  <c:v>1.7709403076171876E-2</c:v>
                </c:pt>
                <c:pt idx="97">
                  <c:v>1.7281761474609376E-2</c:v>
                </c:pt>
                <c:pt idx="98">
                  <c:v>1.6866207275390625E-2</c:v>
                </c:pt>
                <c:pt idx="99">
                  <c:v>1.6462406005859374E-2</c:v>
                </c:pt>
                <c:pt idx="100">
                  <c:v>1.6069981689453124E-2</c:v>
                </c:pt>
                <c:pt idx="101">
                  <c:v>1.5688536376953124E-2</c:v>
                </c:pt>
                <c:pt idx="102">
                  <c:v>1.5317735595703125E-2</c:v>
                </c:pt>
                <c:pt idx="103">
                  <c:v>1.49572705078125E-2</c:v>
                </c:pt>
                <c:pt idx="104">
                  <c:v>1.4606800537109376E-2</c:v>
                </c:pt>
                <c:pt idx="105">
                  <c:v>1.426597900390625E-2</c:v>
                </c:pt>
                <c:pt idx="106">
                  <c:v>1.3934569091796875E-2</c:v>
                </c:pt>
                <c:pt idx="107">
                  <c:v>1.3612224121093751E-2</c:v>
                </c:pt>
                <c:pt idx="108">
                  <c:v>1.329868896484375E-2</c:v>
                </c:pt>
                <c:pt idx="109">
                  <c:v>1.299368896484375E-2</c:v>
                </c:pt>
                <c:pt idx="110">
                  <c:v>1.269697265625E-2</c:v>
                </c:pt>
                <c:pt idx="111">
                  <c:v>1.2408265380859375E-2</c:v>
                </c:pt>
                <c:pt idx="112">
                  <c:v>1.2127313232421876E-2</c:v>
                </c:pt>
                <c:pt idx="113">
                  <c:v>1.1853916015625E-2</c:v>
                </c:pt>
                <c:pt idx="114">
                  <c:v>1.158781494140625E-2</c:v>
                </c:pt>
                <c:pt idx="115">
                  <c:v>1.1328818359374999E-2</c:v>
                </c:pt>
                <c:pt idx="116">
                  <c:v>1.1076688232421875E-2</c:v>
                </c:pt>
                <c:pt idx="117">
                  <c:v>1.0831228027343751E-2</c:v>
                </c:pt>
                <c:pt idx="118">
                  <c:v>1.0592242431640624E-2</c:v>
                </c:pt>
                <c:pt idx="119">
                  <c:v>1.0359530029296874E-2</c:v>
                </c:pt>
                <c:pt idx="120">
                  <c:v>1.0132899169921874E-2</c:v>
                </c:pt>
                <c:pt idx="121">
                  <c:v>9.9121911621093753E-3</c:v>
                </c:pt>
                <c:pt idx="122">
                  <c:v>9.6972186279296879E-3</c:v>
                </c:pt>
                <c:pt idx="123">
                  <c:v>9.4878143310546878E-3</c:v>
                </c:pt>
                <c:pt idx="124">
                  <c:v>9.2838177490234368E-3</c:v>
                </c:pt>
                <c:pt idx="125">
                  <c:v>9.08505126953125E-3</c:v>
                </c:pt>
                <c:pt idx="126">
                  <c:v>8.8913977050781249E-3</c:v>
                </c:pt>
                <c:pt idx="127">
                  <c:v>8.7026916503906253E-3</c:v>
                </c:pt>
                <c:pt idx="128">
                  <c:v>8.5187738037109367E-3</c:v>
                </c:pt>
                <c:pt idx="129">
                  <c:v>8.3395452880859373E-3</c:v>
                </c:pt>
                <c:pt idx="130">
                  <c:v>8.1648370361328132E-3</c:v>
                </c:pt>
                <c:pt idx="131">
                  <c:v>7.9945330810546871E-3</c:v>
                </c:pt>
                <c:pt idx="132">
                  <c:v>7.8285119628906247E-3</c:v>
                </c:pt>
                <c:pt idx="133">
                  <c:v>7.6666400146484376E-3</c:v>
                </c:pt>
                <c:pt idx="134">
                  <c:v>7.5088226318359378E-3</c:v>
                </c:pt>
                <c:pt idx="135">
                  <c:v>7.3549108886718749E-3</c:v>
                </c:pt>
                <c:pt idx="136">
                  <c:v>7.2048120117187498E-3</c:v>
                </c:pt>
                <c:pt idx="137">
                  <c:v>7.0584423828125003E-3</c:v>
                </c:pt>
                <c:pt idx="138">
                  <c:v>6.9156585693359376E-3</c:v>
                </c:pt>
                <c:pt idx="139">
                  <c:v>6.7763873291015629E-3</c:v>
                </c:pt>
                <c:pt idx="140">
                  <c:v>6.6405187988281249E-3</c:v>
                </c:pt>
                <c:pt idx="141">
                  <c:v>6.5079595947265629E-3</c:v>
                </c:pt>
                <c:pt idx="142">
                  <c:v>6.3786224365234376E-3</c:v>
                </c:pt>
                <c:pt idx="143">
                  <c:v>6.2524291992187503E-3</c:v>
                </c:pt>
                <c:pt idx="144">
                  <c:v>6.1292657470703128E-3</c:v>
                </c:pt>
                <c:pt idx="145">
                  <c:v>6.0090844726562497E-3</c:v>
                </c:pt>
                <c:pt idx="146">
                  <c:v>5.8917761230468753E-3</c:v>
                </c:pt>
                <c:pt idx="147">
                  <c:v>5.777274169921875E-3</c:v>
                </c:pt>
                <c:pt idx="148">
                  <c:v>5.6654992675781246E-3</c:v>
                </c:pt>
                <c:pt idx="149">
                  <c:v>5.5563806152343753E-3</c:v>
                </c:pt>
                <c:pt idx="150">
                  <c:v>5.449849853515625E-3</c:v>
                </c:pt>
                <c:pt idx="151">
                  <c:v>5.3458325195312496E-3</c:v>
                </c:pt>
                <c:pt idx="152">
                  <c:v>5.2442596435546872E-3</c:v>
                </c:pt>
                <c:pt idx="153">
                  <c:v>5.1450732421875001E-3</c:v>
                </c:pt>
                <c:pt idx="154">
                  <c:v>5.0482080078125E-3</c:v>
                </c:pt>
                <c:pt idx="155">
                  <c:v>4.9535964965820309E-3</c:v>
                </c:pt>
                <c:pt idx="156">
                  <c:v>4.8611923217773438E-3</c:v>
                </c:pt>
                <c:pt idx="157">
                  <c:v>4.7709252929687496E-3</c:v>
                </c:pt>
                <c:pt idx="158">
                  <c:v>4.6827359008789066E-3</c:v>
                </c:pt>
                <c:pt idx="159">
                  <c:v>4.5965838623046873E-3</c:v>
                </c:pt>
                <c:pt idx="160">
                  <c:v>4.5124087524414059E-3</c:v>
                </c:pt>
                <c:pt idx="161">
                  <c:v>4.4301602172851558E-3</c:v>
                </c:pt>
                <c:pt idx="162">
                  <c:v>4.3497927856445311E-3</c:v>
                </c:pt>
                <c:pt idx="163">
                  <c:v>4.2712524414062498E-3</c:v>
                </c:pt>
                <c:pt idx="164">
                  <c:v>4.1944885253906248E-3</c:v>
                </c:pt>
                <c:pt idx="165">
                  <c:v>4.1194644165039066E-3</c:v>
                </c:pt>
                <c:pt idx="166">
                  <c:v>4.0461376953125003E-3</c:v>
                </c:pt>
                <c:pt idx="167">
                  <c:v>3.9744500732421875E-3</c:v>
                </c:pt>
                <c:pt idx="168">
                  <c:v>3.9043731689453126E-3</c:v>
                </c:pt>
                <c:pt idx="169">
                  <c:v>3.8358590698242189E-3</c:v>
                </c:pt>
                <c:pt idx="170">
                  <c:v>3.7688772583007813E-3</c:v>
                </c:pt>
                <c:pt idx="171">
                  <c:v>3.7033822631835937E-3</c:v>
                </c:pt>
                <c:pt idx="172">
                  <c:v>3.6393344116210937E-3</c:v>
                </c:pt>
                <c:pt idx="173">
                  <c:v>3.5767056274414065E-3</c:v>
                </c:pt>
                <c:pt idx="174">
                  <c:v>3.5154602050781248E-3</c:v>
                </c:pt>
                <c:pt idx="175">
                  <c:v>3.4555569458007813E-3</c:v>
                </c:pt>
                <c:pt idx="176">
                  <c:v>3.3969555664062501E-3</c:v>
                </c:pt>
                <c:pt idx="177">
                  <c:v>3.3396493530273436E-3</c:v>
                </c:pt>
                <c:pt idx="178">
                  <c:v>3.2835870361328126E-3</c:v>
                </c:pt>
                <c:pt idx="179">
                  <c:v>3.2287384033203126E-3</c:v>
                </c:pt>
                <c:pt idx="180">
                  <c:v>3.1750778198242186E-3</c:v>
                </c:pt>
                <c:pt idx="181">
                  <c:v>3.1225784301757813E-3</c:v>
                </c:pt>
                <c:pt idx="182">
                  <c:v>3.0712121582031249E-3</c:v>
                </c:pt>
                <c:pt idx="183">
                  <c:v>3.0209454345703126E-3</c:v>
                </c:pt>
                <c:pt idx="184">
                  <c:v>2.971760559082031E-3</c:v>
                </c:pt>
                <c:pt idx="185">
                  <c:v>2.9236251831054687E-3</c:v>
                </c:pt>
                <c:pt idx="186">
                  <c:v>2.87651123046875E-3</c:v>
                </c:pt>
                <c:pt idx="187">
                  <c:v>2.8304037475585936E-3</c:v>
                </c:pt>
                <c:pt idx="188">
                  <c:v>2.7852700805664063E-3</c:v>
                </c:pt>
                <c:pt idx="189">
                  <c:v>2.741091613769531E-3</c:v>
                </c:pt>
                <c:pt idx="190">
                  <c:v>2.6978460693359374E-3</c:v>
                </c:pt>
                <c:pt idx="191">
                  <c:v>2.6555105590820314E-3</c:v>
                </c:pt>
                <c:pt idx="192">
                  <c:v>2.6140625000000001E-3</c:v>
                </c:pt>
                <c:pt idx="193">
                  <c:v>2.5734814453124998E-3</c:v>
                </c:pt>
                <c:pt idx="194">
                  <c:v>2.5337458801269531E-3</c:v>
                </c:pt>
                <c:pt idx="195">
                  <c:v>2.4948396301269532E-3</c:v>
                </c:pt>
                <c:pt idx="196">
                  <c:v>2.4567401123046875E-3</c:v>
                </c:pt>
                <c:pt idx="197">
                  <c:v>2.4194274902343748E-3</c:v>
                </c:pt>
                <c:pt idx="198">
                  <c:v>2.3828900146484373E-3</c:v>
                </c:pt>
                <c:pt idx="199">
                  <c:v>2.3471026611328123E-3</c:v>
                </c:pt>
                <c:pt idx="200">
                  <c:v>2.3120486450195314E-3</c:v>
                </c:pt>
                <c:pt idx="201">
                  <c:v>2.2777198791503906E-3</c:v>
                </c:pt>
                <c:pt idx="202">
                  <c:v>2.2440884399414062E-3</c:v>
                </c:pt>
                <c:pt idx="203">
                  <c:v>2.2111451721191404E-3</c:v>
                </c:pt>
                <c:pt idx="204">
                  <c:v>2.1788729858398439E-3</c:v>
                </c:pt>
                <c:pt idx="205">
                  <c:v>2.1472518920898436E-3</c:v>
                </c:pt>
                <c:pt idx="206">
                  <c:v>2.1162783813476562E-3</c:v>
                </c:pt>
                <c:pt idx="207">
                  <c:v>2.0859271240234374E-3</c:v>
                </c:pt>
                <c:pt idx="208">
                  <c:v>2.0561872863769531E-3</c:v>
                </c:pt>
                <c:pt idx="209">
                  <c:v>2.0270480346679686E-3</c:v>
                </c:pt>
                <c:pt idx="210">
                  <c:v>1.9984925842285155E-3</c:v>
                </c:pt>
                <c:pt idx="211">
                  <c:v>1.9705105590820311E-3</c:v>
                </c:pt>
                <c:pt idx="212">
                  <c:v>1.9430850219726563E-3</c:v>
                </c:pt>
                <c:pt idx="213">
                  <c:v>1.9162072753906251E-3</c:v>
                </c:pt>
                <c:pt idx="214">
                  <c:v>1.8898645019531249E-3</c:v>
                </c:pt>
                <c:pt idx="215">
                  <c:v>1.8640451049804687E-3</c:v>
                </c:pt>
                <c:pt idx="216">
                  <c:v>1.8387361145019532E-3</c:v>
                </c:pt>
                <c:pt idx="217">
                  <c:v>1.8139262390136719E-3</c:v>
                </c:pt>
                <c:pt idx="218">
                  <c:v>1.7896060180664062E-3</c:v>
                </c:pt>
                <c:pt idx="219">
                  <c:v>1.7657620239257812E-3</c:v>
                </c:pt>
                <c:pt idx="220">
                  <c:v>1.7423910522460938E-3</c:v>
                </c:pt>
                <c:pt idx="221">
                  <c:v>1.7194755554199219E-3</c:v>
                </c:pt>
                <c:pt idx="222">
                  <c:v>1.6970075988769532E-3</c:v>
                </c:pt>
                <c:pt idx="223">
                  <c:v>1.6749772644042969E-3</c:v>
                </c:pt>
                <c:pt idx="224">
                  <c:v>1.6533753967285156E-3</c:v>
                </c:pt>
                <c:pt idx="225">
                  <c:v>1.6321932983398438E-3</c:v>
                </c:pt>
                <c:pt idx="226">
                  <c:v>1.6114242553710938E-3</c:v>
                </c:pt>
                <c:pt idx="227">
                  <c:v>1.5910534667968751E-3</c:v>
                </c:pt>
                <c:pt idx="228">
                  <c:v>1.5710769653320314E-3</c:v>
                </c:pt>
                <c:pt idx="229">
                  <c:v>1.5514859008789062E-3</c:v>
                </c:pt>
                <c:pt idx="230">
                  <c:v>1.5322718811035156E-3</c:v>
                </c:pt>
                <c:pt idx="231">
                  <c:v>1.513424835205078E-3</c:v>
                </c:pt>
                <c:pt idx="232">
                  <c:v>1.4949378967285157E-3</c:v>
                </c:pt>
                <c:pt idx="233">
                  <c:v>1.4768066406250001E-3</c:v>
                </c:pt>
                <c:pt idx="234">
                  <c:v>1.4590176391601562E-3</c:v>
                </c:pt>
                <c:pt idx="235">
                  <c:v>1.4415702819824219E-3</c:v>
                </c:pt>
                <c:pt idx="236">
                  <c:v>1.424453582763672E-3</c:v>
                </c:pt>
                <c:pt idx="237">
                  <c:v>1.4076605224609376E-3</c:v>
                </c:pt>
                <c:pt idx="238">
                  <c:v>1.3911854553222656E-3</c:v>
                </c:pt>
                <c:pt idx="239">
                  <c:v>1.3750225830078124E-3</c:v>
                </c:pt>
                <c:pt idx="240">
                  <c:v>1.3591632080078124E-3</c:v>
                </c:pt>
                <c:pt idx="241">
                  <c:v>1.3436010742187499E-3</c:v>
                </c:pt>
                <c:pt idx="242">
                  <c:v>1.3283314514160155E-3</c:v>
                </c:pt>
                <c:pt idx="243">
                  <c:v>1.3133494567871093E-3</c:v>
                </c:pt>
                <c:pt idx="244">
                  <c:v>1.2986468505859375E-3</c:v>
                </c:pt>
                <c:pt idx="245">
                  <c:v>1.2842182922363282E-3</c:v>
                </c:pt>
                <c:pt idx="246">
                  <c:v>1.2700587463378907E-3</c:v>
                </c:pt>
                <c:pt idx="247">
                  <c:v>1.256163330078125E-3</c:v>
                </c:pt>
                <c:pt idx="248">
                  <c:v>1.2425243377685547E-3</c:v>
                </c:pt>
                <c:pt idx="249">
                  <c:v>1.2291384124755859E-3</c:v>
                </c:pt>
                <c:pt idx="250">
                  <c:v>1.2160013580322267E-3</c:v>
                </c:pt>
                <c:pt idx="251">
                  <c:v>1.2031054687500001E-3</c:v>
                </c:pt>
                <c:pt idx="252">
                  <c:v>1.190447769165039E-3</c:v>
                </c:pt>
                <c:pt idx="253">
                  <c:v>1.1780225372314452E-3</c:v>
                </c:pt>
                <c:pt idx="254">
                  <c:v>1.1658253479003907E-3</c:v>
                </c:pt>
                <c:pt idx="255">
                  <c:v>1.1538516998291016E-3</c:v>
                </c:pt>
                <c:pt idx="256">
                  <c:v>1.1420975494384766E-3</c:v>
                </c:pt>
                <c:pt idx="257">
                  <c:v>1.1305589294433593E-3</c:v>
                </c:pt>
                <c:pt idx="258">
                  <c:v>1.1192292785644532E-3</c:v>
                </c:pt>
                <c:pt idx="259">
                  <c:v>1.1081056213378907E-3</c:v>
                </c:pt>
                <c:pt idx="260">
                  <c:v>1.0971843719482421E-3</c:v>
                </c:pt>
                <c:pt idx="261">
                  <c:v>1.0864611053466797E-3</c:v>
                </c:pt>
                <c:pt idx="262">
                  <c:v>1.0759322357177734E-3</c:v>
                </c:pt>
                <c:pt idx="263">
                  <c:v>1.0655949401855468E-3</c:v>
                </c:pt>
                <c:pt idx="264">
                  <c:v>1.0554417419433595E-3</c:v>
                </c:pt>
                <c:pt idx="265">
                  <c:v>1.045472640991211E-3</c:v>
                </c:pt>
                <c:pt idx="266">
                  <c:v>1.0356819152832031E-3</c:v>
                </c:pt>
                <c:pt idx="267">
                  <c:v>1.0260682678222657E-3</c:v>
                </c:pt>
                <c:pt idx="268">
                  <c:v>1.0166262817382812E-3</c:v>
                </c:pt>
                <c:pt idx="269">
                  <c:v>1.0073513031005859E-3</c:v>
                </c:pt>
                <c:pt idx="270">
                  <c:v>9.9824546813964839E-4</c:v>
                </c:pt>
                <c:pt idx="271">
                  <c:v>9.8930000305175788E-4</c:v>
                </c:pt>
                <c:pt idx="272">
                  <c:v>9.8051445007324217E-4</c:v>
                </c:pt>
                <c:pt idx="273">
                  <c:v>9.7188377380371099E-4</c:v>
                </c:pt>
                <c:pt idx="274">
                  <c:v>9.6340698242187496E-4</c:v>
                </c:pt>
                <c:pt idx="275">
                  <c:v>9.5507926940917971E-4</c:v>
                </c:pt>
                <c:pt idx="276">
                  <c:v>9.4689994812011721E-4</c:v>
                </c:pt>
                <c:pt idx="277">
                  <c:v>9.3886398315429687E-4</c:v>
                </c:pt>
                <c:pt idx="278">
                  <c:v>9.3097023010253906E-4</c:v>
                </c:pt>
                <c:pt idx="279">
                  <c:v>9.2321617126464844E-4</c:v>
                </c:pt>
                <c:pt idx="280">
                  <c:v>9.1559570312500001E-4</c:v>
                </c:pt>
                <c:pt idx="281">
                  <c:v>9.081110382080078E-4</c:v>
                </c:pt>
                <c:pt idx="282">
                  <c:v>9.007560729980469E-4</c:v>
                </c:pt>
                <c:pt idx="283">
                  <c:v>8.9353080749511723E-4</c:v>
                </c:pt>
                <c:pt idx="284">
                  <c:v>8.8643066406249998E-4</c:v>
                </c:pt>
                <c:pt idx="285">
                  <c:v>8.7945426940917964E-4</c:v>
                </c:pt>
                <c:pt idx="286">
                  <c:v>8.7259841918945315E-4</c:v>
                </c:pt>
                <c:pt idx="287">
                  <c:v>8.6586143493652342E-4</c:v>
                </c:pt>
                <c:pt idx="288">
                  <c:v>8.5924316406250001E-4</c:v>
                </c:pt>
                <c:pt idx="289">
                  <c:v>8.5273757934570314E-4</c:v>
                </c:pt>
                <c:pt idx="290">
                  <c:v>8.4634452819824216E-4</c:v>
                </c:pt>
                <c:pt idx="291">
                  <c:v>8.4006164550781248E-4</c:v>
                </c:pt>
                <c:pt idx="292">
                  <c:v>8.3388786315917972E-4</c:v>
                </c:pt>
                <c:pt idx="293">
                  <c:v>8.2781867980957031E-4</c:v>
                </c:pt>
                <c:pt idx="294">
                  <c:v>8.2185379028320313E-4</c:v>
                </c:pt>
                <c:pt idx="295">
                  <c:v>8.1599166870117187E-4</c:v>
                </c:pt>
                <c:pt idx="296">
                  <c:v>8.1022949218750005E-4</c:v>
                </c:pt>
                <c:pt idx="297">
                  <c:v>8.0456619262695317E-4</c:v>
                </c:pt>
                <c:pt idx="298">
                  <c:v>7.9899818420410161E-4</c:v>
                </c:pt>
                <c:pt idx="299">
                  <c:v>7.9352424621582029E-4</c:v>
                </c:pt>
                <c:pt idx="300">
                  <c:v>7.8814468383789067E-4</c:v>
                </c:pt>
                <c:pt idx="301">
                  <c:v>7.8285507202148442E-4</c:v>
                </c:pt>
                <c:pt idx="302">
                  <c:v>7.7765632629394536E-4</c:v>
                </c:pt>
                <c:pt idx="303">
                  <c:v>7.7254432678222661E-4</c:v>
                </c:pt>
                <c:pt idx="304">
                  <c:v>7.6751907348632817E-4</c:v>
                </c:pt>
                <c:pt idx="305">
                  <c:v>7.6257766723632811E-4</c:v>
                </c:pt>
                <c:pt idx="306">
                  <c:v>7.5771942138671872E-4</c:v>
                </c:pt>
                <c:pt idx="307">
                  <c:v>7.5294281005859371E-4</c:v>
                </c:pt>
                <c:pt idx="308">
                  <c:v>7.4824577331542973E-4</c:v>
                </c:pt>
                <c:pt idx="309">
                  <c:v>7.4362731933593754E-4</c:v>
                </c:pt>
                <c:pt idx="310">
                  <c:v>7.3908630371093749E-4</c:v>
                </c:pt>
                <c:pt idx="311">
                  <c:v>7.346200561523438E-4</c:v>
                </c:pt>
                <c:pt idx="312">
                  <c:v>7.3022811889648432E-4</c:v>
                </c:pt>
                <c:pt idx="313">
                  <c:v>7.2590957641601567E-4</c:v>
                </c:pt>
                <c:pt idx="314">
                  <c:v>7.2166282653808589E-4</c:v>
                </c:pt>
                <c:pt idx="315">
                  <c:v>7.1748489379882814E-4</c:v>
                </c:pt>
                <c:pt idx="316">
                  <c:v>7.1337669372558592E-4</c:v>
                </c:pt>
                <c:pt idx="317">
                  <c:v>7.0933654785156248E-4</c:v>
                </c:pt>
                <c:pt idx="318">
                  <c:v>7.0536155700683589E-4</c:v>
                </c:pt>
                <c:pt idx="319">
                  <c:v>7.0145271301269531E-4</c:v>
                </c:pt>
                <c:pt idx="320">
                  <c:v>6.9760726928710937E-4</c:v>
                </c:pt>
                <c:pt idx="321">
                  <c:v>6.938246154785156E-4</c:v>
                </c:pt>
                <c:pt idx="322">
                  <c:v>6.9010360717773438E-4</c:v>
                </c:pt>
                <c:pt idx="323">
                  <c:v>6.8644348144531245E-4</c:v>
                </c:pt>
                <c:pt idx="324">
                  <c:v>6.8284286499023441E-4</c:v>
                </c:pt>
                <c:pt idx="325">
                  <c:v>6.7930015563964839E-4</c:v>
                </c:pt>
                <c:pt idx="326">
                  <c:v>6.7581481933593748E-4</c:v>
                </c:pt>
                <c:pt idx="327">
                  <c:v>6.7238571166992184E-4</c:v>
                </c:pt>
                <c:pt idx="328">
                  <c:v>6.6901229858398433E-4</c:v>
                </c:pt>
                <c:pt idx="329">
                  <c:v>6.6569252014160151E-4</c:v>
                </c:pt>
                <c:pt idx="330">
                  <c:v>6.6242637634277349E-4</c:v>
                </c:pt>
                <c:pt idx="331">
                  <c:v>6.5921218872070308E-4</c:v>
                </c:pt>
                <c:pt idx="332">
                  <c:v>6.5604888916015621E-4</c:v>
                </c:pt>
                <c:pt idx="333">
                  <c:v>6.5293716430664059E-4</c:v>
                </c:pt>
                <c:pt idx="334">
                  <c:v>6.498743438720703E-4</c:v>
                </c:pt>
                <c:pt idx="335">
                  <c:v>6.4685958862304685E-4</c:v>
                </c:pt>
                <c:pt idx="336">
                  <c:v>6.4389358520507817E-4</c:v>
                </c:pt>
                <c:pt idx="337">
                  <c:v>6.4097389221191403E-4</c:v>
                </c:pt>
                <c:pt idx="338">
                  <c:v>6.381000900268555E-4</c:v>
                </c:pt>
                <c:pt idx="339">
                  <c:v>6.3527172088623045E-4</c:v>
                </c:pt>
                <c:pt idx="340">
                  <c:v>6.324883270263672E-4</c:v>
                </c:pt>
                <c:pt idx="341">
                  <c:v>6.2974742889404295E-4</c:v>
                </c:pt>
                <c:pt idx="342">
                  <c:v>6.270505523681641E-4</c:v>
                </c:pt>
                <c:pt idx="343">
                  <c:v>6.2439491271972652E-4</c:v>
                </c:pt>
                <c:pt idx="344">
                  <c:v>6.2178047180175776E-4</c:v>
                </c:pt>
                <c:pt idx="345">
                  <c:v>6.1920658111572267E-4</c:v>
                </c:pt>
                <c:pt idx="346">
                  <c:v>6.1667339324951171E-4</c:v>
                </c:pt>
                <c:pt idx="347">
                  <c:v>6.141784286499023E-4</c:v>
                </c:pt>
                <c:pt idx="348">
                  <c:v>6.1172264099121094E-4</c:v>
                </c:pt>
                <c:pt idx="349">
                  <c:v>6.0930377960205083E-4</c:v>
                </c:pt>
                <c:pt idx="350">
                  <c:v>6.0692237854003902E-4</c:v>
                </c:pt>
                <c:pt idx="351">
                  <c:v>6.0457775115966802E-4</c:v>
                </c:pt>
                <c:pt idx="352">
                  <c:v>6.0226833343505863E-4</c:v>
                </c:pt>
                <c:pt idx="353">
                  <c:v>5.9999416351318364E-4</c:v>
                </c:pt>
                <c:pt idx="354">
                  <c:v>5.9775436401367189E-4</c:v>
                </c:pt>
                <c:pt idx="355">
                  <c:v>5.9554969787597653E-4</c:v>
                </c:pt>
                <c:pt idx="356">
                  <c:v>5.9337646484375003E-4</c:v>
                </c:pt>
                <c:pt idx="357">
                  <c:v>5.9123695373535152E-4</c:v>
                </c:pt>
                <c:pt idx="358">
                  <c:v>5.8912902832031254E-4</c:v>
                </c:pt>
                <c:pt idx="359">
                  <c:v>5.870536041259766E-4</c:v>
                </c:pt>
                <c:pt idx="360">
                  <c:v>5.8500907897949216E-4</c:v>
                </c:pt>
                <c:pt idx="361">
                  <c:v>5.8299396514892581E-4</c:v>
                </c:pt>
                <c:pt idx="362">
                  <c:v>5.810102844238281E-4</c:v>
                </c:pt>
                <c:pt idx="363">
                  <c:v>5.7905487060546876E-4</c:v>
                </c:pt>
                <c:pt idx="364">
                  <c:v>5.7712860107421871E-4</c:v>
                </c:pt>
                <c:pt idx="365">
                  <c:v>5.7523036956787113E-4</c:v>
                </c:pt>
                <c:pt idx="366">
                  <c:v>5.7336021423339846E-4</c:v>
                </c:pt>
                <c:pt idx="367">
                  <c:v>5.7151760101318357E-4</c:v>
                </c:pt>
                <c:pt idx="368">
                  <c:v>5.6970195770263674E-4</c:v>
                </c:pt>
                <c:pt idx="369">
                  <c:v>5.6791271209716797E-4</c:v>
                </c:pt>
                <c:pt idx="370">
                  <c:v>5.6614883422851563E-4</c:v>
                </c:pt>
                <c:pt idx="371">
                  <c:v>5.6441112518310543E-4</c:v>
                </c:pt>
                <c:pt idx="372">
                  <c:v>5.626982879638672E-4</c:v>
                </c:pt>
                <c:pt idx="373">
                  <c:v>5.6101024627685549E-4</c:v>
                </c:pt>
                <c:pt idx="374">
                  <c:v>5.5934619903564458E-4</c:v>
                </c:pt>
                <c:pt idx="375">
                  <c:v>5.5770633697509761E-4</c:v>
                </c:pt>
                <c:pt idx="376">
                  <c:v>5.560893630981445E-4</c:v>
                </c:pt>
                <c:pt idx="377">
                  <c:v>5.5449592590332028E-4</c:v>
                </c:pt>
                <c:pt idx="378">
                  <c:v>5.5292404174804685E-4</c:v>
                </c:pt>
                <c:pt idx="379">
                  <c:v>5.5137512207031252E-4</c:v>
                </c:pt>
                <c:pt idx="380">
                  <c:v>5.4984756469726563E-4</c:v>
                </c:pt>
                <c:pt idx="381">
                  <c:v>5.4834228515625002E-4</c:v>
                </c:pt>
                <c:pt idx="382">
                  <c:v>5.4685691833496089E-4</c:v>
                </c:pt>
                <c:pt idx="383">
                  <c:v>5.4539272308349609E-4</c:v>
                </c:pt>
                <c:pt idx="384">
                  <c:v>5.439484024047851E-4</c:v>
                </c:pt>
                <c:pt idx="385">
                  <c:v>5.4252414703369139E-4</c:v>
                </c:pt>
                <c:pt idx="386">
                  <c:v>5.4111984252929683E-4</c:v>
                </c:pt>
                <c:pt idx="387">
                  <c:v>5.3973426818847657E-4</c:v>
                </c:pt>
                <c:pt idx="388">
                  <c:v>5.3836837768554691E-4</c:v>
                </c:pt>
                <c:pt idx="389">
                  <c:v>5.3702014923095705E-4</c:v>
                </c:pt>
                <c:pt idx="390">
                  <c:v>5.3569141387939455E-4</c:v>
                </c:pt>
                <c:pt idx="391">
                  <c:v>5.343792343139648E-4</c:v>
                </c:pt>
                <c:pt idx="392">
                  <c:v>5.3308551788330079E-4</c:v>
                </c:pt>
                <c:pt idx="393">
                  <c:v>5.3180946350097659E-4</c:v>
                </c:pt>
                <c:pt idx="394">
                  <c:v>5.305495452880859E-4</c:v>
                </c:pt>
                <c:pt idx="395">
                  <c:v>5.2930671691894533E-4</c:v>
                </c:pt>
                <c:pt idx="396">
                  <c:v>5.2808055877685551E-4</c:v>
                </c:pt>
              </c:numCache>
            </c:numRef>
          </c:yVal>
          <c:smooth val="0"/>
          <c:extLst>
            <c:ext xmlns:c16="http://schemas.microsoft.com/office/drawing/2014/chart" uri="{C3380CC4-5D6E-409C-BE32-E72D297353CC}">
              <c16:uniqueId val="{00000003-FFAF-4DF5-83EE-FA7BB2D072D9}"/>
            </c:ext>
          </c:extLst>
        </c:ser>
        <c:ser>
          <c:idx val="5"/>
          <c:order val="4"/>
          <c:tx>
            <c:v>Ethane</c:v>
          </c:tx>
          <c:spPr>
            <a:ln w="25400" cap="rnd">
              <a:noFill/>
              <a:round/>
            </a:ln>
            <a:effectLst/>
          </c:spPr>
          <c:marker>
            <c:symbol val="dash"/>
            <c:size val="4"/>
            <c:spPr>
              <a:solidFill>
                <a:srgbClr val="7030A0"/>
              </a:solidFill>
              <a:ln w="9525">
                <a:solidFill>
                  <a:srgbClr val="7030A0"/>
                </a:solidFill>
              </a:ln>
              <a:effectLst/>
            </c:spPr>
          </c:marker>
          <c:xVal>
            <c:numRef>
              <c:f>'[ReactorData1_5_18 (5).xlsx]Pure Propane'!$A$5:$A$401</c:f>
              <c:numCache>
                <c:formatCode>General</c:formatCode>
                <c:ptCount val="397"/>
                <c:pt idx="0">
                  <c:v>0.04</c:v>
                </c:pt>
                <c:pt idx="1">
                  <c:v>0.05</c:v>
                </c:pt>
                <c:pt idx="2">
                  <c:v>0.06</c:v>
                </c:pt>
                <c:pt idx="3">
                  <c:v>7.0000000000000007E-2</c:v>
                </c:pt>
                <c:pt idx="4">
                  <c:v>0.08</c:v>
                </c:pt>
                <c:pt idx="5">
                  <c:v>0.09</c:v>
                </c:pt>
                <c:pt idx="6">
                  <c:v>0.1</c:v>
                </c:pt>
                <c:pt idx="7">
                  <c:v>0.11</c:v>
                </c:pt>
                <c:pt idx="8">
                  <c:v>0.12</c:v>
                </c:pt>
                <c:pt idx="9">
                  <c:v>0.13</c:v>
                </c:pt>
                <c:pt idx="10">
                  <c:v>0.14000000000000001</c:v>
                </c:pt>
                <c:pt idx="11">
                  <c:v>0.15</c:v>
                </c:pt>
                <c:pt idx="12">
                  <c:v>0.16</c:v>
                </c:pt>
                <c:pt idx="13">
                  <c:v>0.17</c:v>
                </c:pt>
                <c:pt idx="14">
                  <c:v>0.18</c:v>
                </c:pt>
                <c:pt idx="15">
                  <c:v>0.19</c:v>
                </c:pt>
                <c:pt idx="16">
                  <c:v>0.2</c:v>
                </c:pt>
                <c:pt idx="17">
                  <c:v>0.21</c:v>
                </c:pt>
                <c:pt idx="18">
                  <c:v>0.22</c:v>
                </c:pt>
                <c:pt idx="19">
                  <c:v>0.23</c:v>
                </c:pt>
                <c:pt idx="20">
                  <c:v>0.24</c:v>
                </c:pt>
                <c:pt idx="21">
                  <c:v>0.25</c:v>
                </c:pt>
                <c:pt idx="22">
                  <c:v>0.26</c:v>
                </c:pt>
                <c:pt idx="23">
                  <c:v>0.27</c:v>
                </c:pt>
                <c:pt idx="24">
                  <c:v>0.28000000000000003</c:v>
                </c:pt>
                <c:pt idx="25">
                  <c:v>0.28999999999999998</c:v>
                </c:pt>
                <c:pt idx="26">
                  <c:v>0.3</c:v>
                </c:pt>
                <c:pt idx="27">
                  <c:v>0.31</c:v>
                </c:pt>
                <c:pt idx="28">
                  <c:v>0.32</c:v>
                </c:pt>
                <c:pt idx="29">
                  <c:v>0.33</c:v>
                </c:pt>
                <c:pt idx="30">
                  <c:v>0.34</c:v>
                </c:pt>
                <c:pt idx="31">
                  <c:v>0.35000000000000003</c:v>
                </c:pt>
                <c:pt idx="32">
                  <c:v>0.36</c:v>
                </c:pt>
                <c:pt idx="33">
                  <c:v>0.37</c:v>
                </c:pt>
                <c:pt idx="34">
                  <c:v>0.38</c:v>
                </c:pt>
                <c:pt idx="35">
                  <c:v>0.39</c:v>
                </c:pt>
                <c:pt idx="36">
                  <c:v>0.4</c:v>
                </c:pt>
                <c:pt idx="37">
                  <c:v>0.41000000000000003</c:v>
                </c:pt>
                <c:pt idx="38">
                  <c:v>0.42</c:v>
                </c:pt>
                <c:pt idx="39">
                  <c:v>0.43</c:v>
                </c:pt>
                <c:pt idx="40">
                  <c:v>0.44</c:v>
                </c:pt>
                <c:pt idx="41">
                  <c:v>0.45</c:v>
                </c:pt>
                <c:pt idx="42">
                  <c:v>0.46</c:v>
                </c:pt>
                <c:pt idx="43">
                  <c:v>0.47000000000000003</c:v>
                </c:pt>
                <c:pt idx="44">
                  <c:v>0.48</c:v>
                </c:pt>
                <c:pt idx="45">
                  <c:v>0.49</c:v>
                </c:pt>
                <c:pt idx="46">
                  <c:v>0.5</c:v>
                </c:pt>
                <c:pt idx="47">
                  <c:v>0.51</c:v>
                </c:pt>
                <c:pt idx="48">
                  <c:v>0.52</c:v>
                </c:pt>
                <c:pt idx="49">
                  <c:v>0.53</c:v>
                </c:pt>
                <c:pt idx="50">
                  <c:v>0.54</c:v>
                </c:pt>
                <c:pt idx="51">
                  <c:v>0.55000000000000004</c:v>
                </c:pt>
                <c:pt idx="52">
                  <c:v>0.56000000000000005</c:v>
                </c:pt>
                <c:pt idx="53">
                  <c:v>0.57000000000000006</c:v>
                </c:pt>
                <c:pt idx="54">
                  <c:v>0.57999999999999996</c:v>
                </c:pt>
                <c:pt idx="55">
                  <c:v>0.59</c:v>
                </c:pt>
                <c:pt idx="56">
                  <c:v>0.6</c:v>
                </c:pt>
                <c:pt idx="57">
                  <c:v>0.61</c:v>
                </c:pt>
                <c:pt idx="58">
                  <c:v>0.62</c:v>
                </c:pt>
                <c:pt idx="59">
                  <c:v>0.63</c:v>
                </c:pt>
                <c:pt idx="60">
                  <c:v>0.64</c:v>
                </c:pt>
                <c:pt idx="61">
                  <c:v>0.65</c:v>
                </c:pt>
                <c:pt idx="62">
                  <c:v>0.66</c:v>
                </c:pt>
                <c:pt idx="63">
                  <c:v>0.67</c:v>
                </c:pt>
                <c:pt idx="64">
                  <c:v>0.68</c:v>
                </c:pt>
                <c:pt idx="65">
                  <c:v>0.69000000000000006</c:v>
                </c:pt>
                <c:pt idx="66">
                  <c:v>0.70000000000000007</c:v>
                </c:pt>
                <c:pt idx="67">
                  <c:v>0.71</c:v>
                </c:pt>
                <c:pt idx="68">
                  <c:v>0.72</c:v>
                </c:pt>
                <c:pt idx="69">
                  <c:v>0.73</c:v>
                </c:pt>
                <c:pt idx="70">
                  <c:v>0.74</c:v>
                </c:pt>
                <c:pt idx="71">
                  <c:v>0.75</c:v>
                </c:pt>
                <c:pt idx="72">
                  <c:v>0.76</c:v>
                </c:pt>
                <c:pt idx="73">
                  <c:v>0.77</c:v>
                </c:pt>
                <c:pt idx="74">
                  <c:v>0.78</c:v>
                </c:pt>
                <c:pt idx="75">
                  <c:v>0.79</c:v>
                </c:pt>
                <c:pt idx="76">
                  <c:v>0.8</c:v>
                </c:pt>
                <c:pt idx="77">
                  <c:v>0.81</c:v>
                </c:pt>
                <c:pt idx="78">
                  <c:v>0.82000000000000006</c:v>
                </c:pt>
                <c:pt idx="79">
                  <c:v>0.83000000000000007</c:v>
                </c:pt>
                <c:pt idx="80">
                  <c:v>0.84</c:v>
                </c:pt>
                <c:pt idx="81">
                  <c:v>0.85</c:v>
                </c:pt>
                <c:pt idx="82">
                  <c:v>0.86</c:v>
                </c:pt>
                <c:pt idx="83">
                  <c:v>0.87</c:v>
                </c:pt>
                <c:pt idx="84">
                  <c:v>0.88</c:v>
                </c:pt>
                <c:pt idx="85">
                  <c:v>0.89</c:v>
                </c:pt>
                <c:pt idx="86">
                  <c:v>0.9</c:v>
                </c:pt>
                <c:pt idx="87">
                  <c:v>0.91</c:v>
                </c:pt>
                <c:pt idx="88">
                  <c:v>0.92</c:v>
                </c:pt>
                <c:pt idx="89">
                  <c:v>0.93</c:v>
                </c:pt>
                <c:pt idx="90">
                  <c:v>0.94000000000000006</c:v>
                </c:pt>
                <c:pt idx="91">
                  <c:v>0.95000000000000007</c:v>
                </c:pt>
                <c:pt idx="92">
                  <c:v>0.96</c:v>
                </c:pt>
                <c:pt idx="93">
                  <c:v>0.97</c:v>
                </c:pt>
                <c:pt idx="94">
                  <c:v>0.98</c:v>
                </c:pt>
                <c:pt idx="95">
                  <c:v>0.99</c:v>
                </c:pt>
                <c:pt idx="96">
                  <c:v>1</c:v>
                </c:pt>
                <c:pt idx="97">
                  <c:v>1.01</c:v>
                </c:pt>
                <c:pt idx="98">
                  <c:v>1.02</c:v>
                </c:pt>
                <c:pt idx="99">
                  <c:v>1.03</c:v>
                </c:pt>
                <c:pt idx="100">
                  <c:v>1.04</c:v>
                </c:pt>
                <c:pt idx="101">
                  <c:v>1.05</c:v>
                </c:pt>
                <c:pt idx="102">
                  <c:v>1.06</c:v>
                </c:pt>
                <c:pt idx="103">
                  <c:v>1.07</c:v>
                </c:pt>
                <c:pt idx="104">
                  <c:v>1.08</c:v>
                </c:pt>
                <c:pt idx="105">
                  <c:v>1.0900000000000001</c:v>
                </c:pt>
                <c:pt idx="106">
                  <c:v>1.1000000000000001</c:v>
                </c:pt>
                <c:pt idx="107">
                  <c:v>1.1100000000000001</c:v>
                </c:pt>
                <c:pt idx="108">
                  <c:v>1.1200000000000001</c:v>
                </c:pt>
                <c:pt idx="109">
                  <c:v>1.1300000000000001</c:v>
                </c:pt>
                <c:pt idx="110">
                  <c:v>1.1400000000000001</c:v>
                </c:pt>
                <c:pt idx="111">
                  <c:v>1.1500000000000001</c:v>
                </c:pt>
                <c:pt idx="112">
                  <c:v>1.1599999999999999</c:v>
                </c:pt>
                <c:pt idx="113">
                  <c:v>1.17</c:v>
                </c:pt>
                <c:pt idx="114">
                  <c:v>1.18</c:v>
                </c:pt>
                <c:pt idx="115">
                  <c:v>1.19</c:v>
                </c:pt>
                <c:pt idx="116">
                  <c:v>1.2</c:v>
                </c:pt>
                <c:pt idx="117">
                  <c:v>1.21</c:v>
                </c:pt>
                <c:pt idx="118">
                  <c:v>1.22</c:v>
                </c:pt>
                <c:pt idx="119">
                  <c:v>1.23</c:v>
                </c:pt>
                <c:pt idx="120">
                  <c:v>1.24</c:v>
                </c:pt>
                <c:pt idx="121">
                  <c:v>1.25</c:v>
                </c:pt>
                <c:pt idx="122">
                  <c:v>1.26</c:v>
                </c:pt>
                <c:pt idx="123">
                  <c:v>1.27</c:v>
                </c:pt>
                <c:pt idx="124">
                  <c:v>1.28</c:v>
                </c:pt>
                <c:pt idx="125">
                  <c:v>1.29</c:v>
                </c:pt>
                <c:pt idx="126">
                  <c:v>1.3</c:v>
                </c:pt>
                <c:pt idx="127">
                  <c:v>1.31</c:v>
                </c:pt>
                <c:pt idx="128">
                  <c:v>1.32</c:v>
                </c:pt>
                <c:pt idx="129">
                  <c:v>1.33</c:v>
                </c:pt>
                <c:pt idx="130">
                  <c:v>1.34</c:v>
                </c:pt>
                <c:pt idx="131">
                  <c:v>1.35</c:v>
                </c:pt>
                <c:pt idx="132">
                  <c:v>1.36</c:v>
                </c:pt>
                <c:pt idx="133">
                  <c:v>1.37</c:v>
                </c:pt>
                <c:pt idx="134">
                  <c:v>1.3800000000000001</c:v>
                </c:pt>
                <c:pt idx="135">
                  <c:v>1.3900000000000001</c:v>
                </c:pt>
                <c:pt idx="136">
                  <c:v>1.4000000000000001</c:v>
                </c:pt>
                <c:pt idx="137">
                  <c:v>1.41</c:v>
                </c:pt>
                <c:pt idx="138">
                  <c:v>1.42</c:v>
                </c:pt>
                <c:pt idx="139">
                  <c:v>1.43</c:v>
                </c:pt>
                <c:pt idx="140">
                  <c:v>1.44</c:v>
                </c:pt>
                <c:pt idx="141">
                  <c:v>1.45</c:v>
                </c:pt>
                <c:pt idx="142">
                  <c:v>1.46</c:v>
                </c:pt>
                <c:pt idx="143">
                  <c:v>1.47</c:v>
                </c:pt>
                <c:pt idx="144">
                  <c:v>1.48</c:v>
                </c:pt>
                <c:pt idx="145">
                  <c:v>1.49</c:v>
                </c:pt>
                <c:pt idx="146">
                  <c:v>1.5</c:v>
                </c:pt>
                <c:pt idx="147">
                  <c:v>1.51</c:v>
                </c:pt>
                <c:pt idx="148">
                  <c:v>1.52</c:v>
                </c:pt>
                <c:pt idx="149">
                  <c:v>1.53</c:v>
                </c:pt>
                <c:pt idx="150">
                  <c:v>1.54</c:v>
                </c:pt>
                <c:pt idx="151">
                  <c:v>1.55</c:v>
                </c:pt>
                <c:pt idx="152">
                  <c:v>1.56</c:v>
                </c:pt>
                <c:pt idx="153">
                  <c:v>1.57</c:v>
                </c:pt>
                <c:pt idx="154">
                  <c:v>1.58</c:v>
                </c:pt>
                <c:pt idx="155">
                  <c:v>1.59</c:v>
                </c:pt>
                <c:pt idx="156">
                  <c:v>1.6</c:v>
                </c:pt>
                <c:pt idx="157">
                  <c:v>1.61</c:v>
                </c:pt>
                <c:pt idx="158">
                  <c:v>1.62</c:v>
                </c:pt>
                <c:pt idx="159">
                  <c:v>1.6300000000000001</c:v>
                </c:pt>
                <c:pt idx="160">
                  <c:v>1.6400000000000001</c:v>
                </c:pt>
                <c:pt idx="161">
                  <c:v>1.6500000000000001</c:v>
                </c:pt>
                <c:pt idx="162">
                  <c:v>1.6600000000000001</c:v>
                </c:pt>
                <c:pt idx="163">
                  <c:v>1.67</c:v>
                </c:pt>
                <c:pt idx="164">
                  <c:v>1.68</c:v>
                </c:pt>
                <c:pt idx="165">
                  <c:v>1.69</c:v>
                </c:pt>
                <c:pt idx="166">
                  <c:v>1.7</c:v>
                </c:pt>
                <c:pt idx="167">
                  <c:v>1.71</c:v>
                </c:pt>
                <c:pt idx="168">
                  <c:v>1.72</c:v>
                </c:pt>
                <c:pt idx="169">
                  <c:v>1.73</c:v>
                </c:pt>
                <c:pt idx="170">
                  <c:v>1.74</c:v>
                </c:pt>
                <c:pt idx="171">
                  <c:v>1.75</c:v>
                </c:pt>
                <c:pt idx="172">
                  <c:v>1.76</c:v>
                </c:pt>
                <c:pt idx="173">
                  <c:v>1.77</c:v>
                </c:pt>
                <c:pt idx="174">
                  <c:v>1.78</c:v>
                </c:pt>
                <c:pt idx="175">
                  <c:v>1.79</c:v>
                </c:pt>
                <c:pt idx="176">
                  <c:v>1.8</c:v>
                </c:pt>
                <c:pt idx="177">
                  <c:v>1.81</c:v>
                </c:pt>
                <c:pt idx="178">
                  <c:v>1.82</c:v>
                </c:pt>
                <c:pt idx="179">
                  <c:v>1.83</c:v>
                </c:pt>
                <c:pt idx="180">
                  <c:v>1.84</c:v>
                </c:pt>
                <c:pt idx="181">
                  <c:v>1.85</c:v>
                </c:pt>
                <c:pt idx="182">
                  <c:v>1.86</c:v>
                </c:pt>
                <c:pt idx="183">
                  <c:v>1.87</c:v>
                </c:pt>
                <c:pt idx="184">
                  <c:v>1.8800000000000001</c:v>
                </c:pt>
                <c:pt idx="185">
                  <c:v>1.8900000000000001</c:v>
                </c:pt>
                <c:pt idx="186">
                  <c:v>1.9000000000000001</c:v>
                </c:pt>
                <c:pt idx="187">
                  <c:v>1.9100000000000001</c:v>
                </c:pt>
                <c:pt idx="188">
                  <c:v>1.92</c:v>
                </c:pt>
                <c:pt idx="189">
                  <c:v>1.93</c:v>
                </c:pt>
                <c:pt idx="190">
                  <c:v>1.94</c:v>
                </c:pt>
                <c:pt idx="191">
                  <c:v>1.95</c:v>
                </c:pt>
                <c:pt idx="192">
                  <c:v>1.96</c:v>
                </c:pt>
                <c:pt idx="193">
                  <c:v>1.97</c:v>
                </c:pt>
                <c:pt idx="194">
                  <c:v>1.98</c:v>
                </c:pt>
                <c:pt idx="195">
                  <c:v>1.99</c:v>
                </c:pt>
                <c:pt idx="196">
                  <c:v>2</c:v>
                </c:pt>
                <c:pt idx="197">
                  <c:v>2.0100000000000002</c:v>
                </c:pt>
                <c:pt idx="198">
                  <c:v>2.02</c:v>
                </c:pt>
                <c:pt idx="199">
                  <c:v>2.0300000000000002</c:v>
                </c:pt>
                <c:pt idx="200">
                  <c:v>2.04</c:v>
                </c:pt>
                <c:pt idx="201">
                  <c:v>2.0499999999999998</c:v>
                </c:pt>
                <c:pt idx="202">
                  <c:v>2.06</c:v>
                </c:pt>
                <c:pt idx="203">
                  <c:v>2.0699999999999998</c:v>
                </c:pt>
                <c:pt idx="204">
                  <c:v>2.08</c:v>
                </c:pt>
                <c:pt idx="205">
                  <c:v>2.09</c:v>
                </c:pt>
                <c:pt idx="206">
                  <c:v>2.1</c:v>
                </c:pt>
                <c:pt idx="207">
                  <c:v>2.11</c:v>
                </c:pt>
                <c:pt idx="208">
                  <c:v>2.12</c:v>
                </c:pt>
                <c:pt idx="209">
                  <c:v>2.13</c:v>
                </c:pt>
                <c:pt idx="210">
                  <c:v>2.14</c:v>
                </c:pt>
                <c:pt idx="211">
                  <c:v>2.15</c:v>
                </c:pt>
                <c:pt idx="212">
                  <c:v>2.16</c:v>
                </c:pt>
                <c:pt idx="213">
                  <c:v>2.17</c:v>
                </c:pt>
                <c:pt idx="214">
                  <c:v>2.1800000000000002</c:v>
                </c:pt>
                <c:pt idx="215">
                  <c:v>2.19</c:v>
                </c:pt>
                <c:pt idx="216">
                  <c:v>2.2000000000000002</c:v>
                </c:pt>
                <c:pt idx="217">
                  <c:v>2.21</c:v>
                </c:pt>
                <c:pt idx="218">
                  <c:v>2.2200000000000002</c:v>
                </c:pt>
                <c:pt idx="219">
                  <c:v>2.23</c:v>
                </c:pt>
                <c:pt idx="220">
                  <c:v>2.2400000000000002</c:v>
                </c:pt>
                <c:pt idx="221">
                  <c:v>2.25</c:v>
                </c:pt>
                <c:pt idx="222">
                  <c:v>2.2600000000000002</c:v>
                </c:pt>
                <c:pt idx="223">
                  <c:v>2.27</c:v>
                </c:pt>
                <c:pt idx="224">
                  <c:v>2.2800000000000002</c:v>
                </c:pt>
                <c:pt idx="225">
                  <c:v>2.29</c:v>
                </c:pt>
                <c:pt idx="226">
                  <c:v>2.3000000000000003</c:v>
                </c:pt>
                <c:pt idx="227">
                  <c:v>2.31</c:v>
                </c:pt>
                <c:pt idx="228">
                  <c:v>2.3199999999999998</c:v>
                </c:pt>
                <c:pt idx="229">
                  <c:v>2.33</c:v>
                </c:pt>
                <c:pt idx="230">
                  <c:v>2.34</c:v>
                </c:pt>
                <c:pt idx="231">
                  <c:v>2.35</c:v>
                </c:pt>
                <c:pt idx="232">
                  <c:v>2.36</c:v>
                </c:pt>
                <c:pt idx="233">
                  <c:v>2.37</c:v>
                </c:pt>
                <c:pt idx="234">
                  <c:v>2.38</c:v>
                </c:pt>
                <c:pt idx="235">
                  <c:v>2.39</c:v>
                </c:pt>
                <c:pt idx="236">
                  <c:v>2.4</c:v>
                </c:pt>
                <c:pt idx="237">
                  <c:v>2.41</c:v>
                </c:pt>
                <c:pt idx="238">
                  <c:v>2.42</c:v>
                </c:pt>
                <c:pt idx="239">
                  <c:v>2.4300000000000002</c:v>
                </c:pt>
                <c:pt idx="240">
                  <c:v>2.44</c:v>
                </c:pt>
                <c:pt idx="241">
                  <c:v>2.4500000000000002</c:v>
                </c:pt>
                <c:pt idx="242">
                  <c:v>2.46</c:v>
                </c:pt>
                <c:pt idx="243">
                  <c:v>2.4700000000000002</c:v>
                </c:pt>
                <c:pt idx="244">
                  <c:v>2.48</c:v>
                </c:pt>
                <c:pt idx="245">
                  <c:v>2.4900000000000002</c:v>
                </c:pt>
                <c:pt idx="246">
                  <c:v>2.5</c:v>
                </c:pt>
                <c:pt idx="247">
                  <c:v>2.5100000000000002</c:v>
                </c:pt>
                <c:pt idx="248">
                  <c:v>2.52</c:v>
                </c:pt>
                <c:pt idx="249">
                  <c:v>2.5300000000000002</c:v>
                </c:pt>
                <c:pt idx="250">
                  <c:v>2.54</c:v>
                </c:pt>
                <c:pt idx="251">
                  <c:v>2.5500000000000003</c:v>
                </c:pt>
                <c:pt idx="252">
                  <c:v>2.56</c:v>
                </c:pt>
                <c:pt idx="253">
                  <c:v>2.57</c:v>
                </c:pt>
                <c:pt idx="254">
                  <c:v>2.58</c:v>
                </c:pt>
                <c:pt idx="255">
                  <c:v>2.59</c:v>
                </c:pt>
                <c:pt idx="256">
                  <c:v>2.6</c:v>
                </c:pt>
                <c:pt idx="257">
                  <c:v>2.61</c:v>
                </c:pt>
                <c:pt idx="258">
                  <c:v>2.62</c:v>
                </c:pt>
                <c:pt idx="259">
                  <c:v>2.63</c:v>
                </c:pt>
                <c:pt idx="260">
                  <c:v>2.64</c:v>
                </c:pt>
                <c:pt idx="261">
                  <c:v>2.65</c:v>
                </c:pt>
                <c:pt idx="262">
                  <c:v>2.66</c:v>
                </c:pt>
                <c:pt idx="263">
                  <c:v>2.67</c:v>
                </c:pt>
                <c:pt idx="264">
                  <c:v>2.68</c:v>
                </c:pt>
                <c:pt idx="265">
                  <c:v>2.69</c:v>
                </c:pt>
                <c:pt idx="266">
                  <c:v>2.7</c:v>
                </c:pt>
                <c:pt idx="267">
                  <c:v>2.71</c:v>
                </c:pt>
                <c:pt idx="268">
                  <c:v>2.72</c:v>
                </c:pt>
                <c:pt idx="269">
                  <c:v>2.73</c:v>
                </c:pt>
                <c:pt idx="270">
                  <c:v>2.74</c:v>
                </c:pt>
                <c:pt idx="271">
                  <c:v>2.75</c:v>
                </c:pt>
                <c:pt idx="272">
                  <c:v>2.7600000000000002</c:v>
                </c:pt>
                <c:pt idx="273">
                  <c:v>2.77</c:v>
                </c:pt>
                <c:pt idx="274">
                  <c:v>2.7800000000000002</c:v>
                </c:pt>
                <c:pt idx="275">
                  <c:v>2.79</c:v>
                </c:pt>
                <c:pt idx="276">
                  <c:v>2.8000000000000003</c:v>
                </c:pt>
                <c:pt idx="277">
                  <c:v>2.81</c:v>
                </c:pt>
                <c:pt idx="278">
                  <c:v>2.82</c:v>
                </c:pt>
                <c:pt idx="279">
                  <c:v>2.83</c:v>
                </c:pt>
                <c:pt idx="280">
                  <c:v>2.84</c:v>
                </c:pt>
                <c:pt idx="281">
                  <c:v>2.85</c:v>
                </c:pt>
                <c:pt idx="282">
                  <c:v>2.86</c:v>
                </c:pt>
                <c:pt idx="283">
                  <c:v>2.87</c:v>
                </c:pt>
                <c:pt idx="284">
                  <c:v>2.88</c:v>
                </c:pt>
                <c:pt idx="285">
                  <c:v>2.89</c:v>
                </c:pt>
                <c:pt idx="286">
                  <c:v>2.9</c:v>
                </c:pt>
                <c:pt idx="287">
                  <c:v>2.91</c:v>
                </c:pt>
                <c:pt idx="288">
                  <c:v>2.92</c:v>
                </c:pt>
                <c:pt idx="289">
                  <c:v>2.93</c:v>
                </c:pt>
                <c:pt idx="290">
                  <c:v>2.94</c:v>
                </c:pt>
                <c:pt idx="291">
                  <c:v>2.95</c:v>
                </c:pt>
                <c:pt idx="292">
                  <c:v>2.96</c:v>
                </c:pt>
                <c:pt idx="293">
                  <c:v>2.97</c:v>
                </c:pt>
                <c:pt idx="294">
                  <c:v>2.98</c:v>
                </c:pt>
                <c:pt idx="295">
                  <c:v>2.99</c:v>
                </c:pt>
                <c:pt idx="296">
                  <c:v>3</c:v>
                </c:pt>
                <c:pt idx="297">
                  <c:v>3.0100000000000002</c:v>
                </c:pt>
                <c:pt idx="298">
                  <c:v>3.02</c:v>
                </c:pt>
                <c:pt idx="299">
                  <c:v>3.0300000000000002</c:v>
                </c:pt>
                <c:pt idx="300">
                  <c:v>3.04</c:v>
                </c:pt>
                <c:pt idx="301">
                  <c:v>3.0500000000000003</c:v>
                </c:pt>
                <c:pt idx="302">
                  <c:v>3.06</c:v>
                </c:pt>
                <c:pt idx="303">
                  <c:v>3.0700000000000003</c:v>
                </c:pt>
                <c:pt idx="304">
                  <c:v>3.08</c:v>
                </c:pt>
                <c:pt idx="305">
                  <c:v>3.09</c:v>
                </c:pt>
                <c:pt idx="306">
                  <c:v>3.1</c:v>
                </c:pt>
                <c:pt idx="307">
                  <c:v>3.11</c:v>
                </c:pt>
                <c:pt idx="308">
                  <c:v>3.12</c:v>
                </c:pt>
                <c:pt idx="309">
                  <c:v>3.13</c:v>
                </c:pt>
                <c:pt idx="310">
                  <c:v>3.14</c:v>
                </c:pt>
                <c:pt idx="311">
                  <c:v>3.15</c:v>
                </c:pt>
                <c:pt idx="312">
                  <c:v>3.16</c:v>
                </c:pt>
                <c:pt idx="313">
                  <c:v>3.17</c:v>
                </c:pt>
                <c:pt idx="314">
                  <c:v>3.18</c:v>
                </c:pt>
                <c:pt idx="315">
                  <c:v>3.19</c:v>
                </c:pt>
                <c:pt idx="316">
                  <c:v>3.2</c:v>
                </c:pt>
                <c:pt idx="317">
                  <c:v>3.21</c:v>
                </c:pt>
                <c:pt idx="318">
                  <c:v>3.22</c:v>
                </c:pt>
                <c:pt idx="319">
                  <c:v>3.23</c:v>
                </c:pt>
                <c:pt idx="320">
                  <c:v>3.24</c:v>
                </c:pt>
                <c:pt idx="321">
                  <c:v>3.25</c:v>
                </c:pt>
                <c:pt idx="322">
                  <c:v>3.2600000000000002</c:v>
                </c:pt>
                <c:pt idx="323">
                  <c:v>3.27</c:v>
                </c:pt>
                <c:pt idx="324">
                  <c:v>3.2800000000000002</c:v>
                </c:pt>
                <c:pt idx="325">
                  <c:v>3.29</c:v>
                </c:pt>
                <c:pt idx="326">
                  <c:v>3.3000000000000003</c:v>
                </c:pt>
                <c:pt idx="327">
                  <c:v>3.31</c:v>
                </c:pt>
                <c:pt idx="328">
                  <c:v>3.3200000000000003</c:v>
                </c:pt>
                <c:pt idx="329">
                  <c:v>3.33</c:v>
                </c:pt>
                <c:pt idx="330">
                  <c:v>3.34</c:v>
                </c:pt>
                <c:pt idx="331">
                  <c:v>3.35</c:v>
                </c:pt>
                <c:pt idx="332">
                  <c:v>3.36</c:v>
                </c:pt>
                <c:pt idx="333">
                  <c:v>3.37</c:v>
                </c:pt>
                <c:pt idx="334">
                  <c:v>3.38</c:v>
                </c:pt>
                <c:pt idx="335">
                  <c:v>3.39</c:v>
                </c:pt>
                <c:pt idx="336">
                  <c:v>3.4</c:v>
                </c:pt>
                <c:pt idx="337">
                  <c:v>3.41</c:v>
                </c:pt>
                <c:pt idx="338">
                  <c:v>3.42</c:v>
                </c:pt>
                <c:pt idx="339">
                  <c:v>3.43</c:v>
                </c:pt>
                <c:pt idx="340">
                  <c:v>3.44</c:v>
                </c:pt>
                <c:pt idx="341">
                  <c:v>3.45</c:v>
                </c:pt>
                <c:pt idx="342">
                  <c:v>3.46</c:v>
                </c:pt>
                <c:pt idx="343">
                  <c:v>3.47</c:v>
                </c:pt>
                <c:pt idx="344">
                  <c:v>3.48</c:v>
                </c:pt>
                <c:pt idx="345">
                  <c:v>3.49</c:v>
                </c:pt>
                <c:pt idx="346">
                  <c:v>3.5</c:v>
                </c:pt>
                <c:pt idx="347">
                  <c:v>3.5100000000000002</c:v>
                </c:pt>
                <c:pt idx="348">
                  <c:v>3.52</c:v>
                </c:pt>
                <c:pt idx="349">
                  <c:v>3.5300000000000002</c:v>
                </c:pt>
                <c:pt idx="350">
                  <c:v>3.54</c:v>
                </c:pt>
                <c:pt idx="351">
                  <c:v>3.5500000000000003</c:v>
                </c:pt>
                <c:pt idx="352">
                  <c:v>3.56</c:v>
                </c:pt>
                <c:pt idx="353">
                  <c:v>3.5700000000000003</c:v>
                </c:pt>
                <c:pt idx="354">
                  <c:v>3.58</c:v>
                </c:pt>
                <c:pt idx="355">
                  <c:v>3.59</c:v>
                </c:pt>
                <c:pt idx="356">
                  <c:v>3.6</c:v>
                </c:pt>
                <c:pt idx="357">
                  <c:v>3.61</c:v>
                </c:pt>
                <c:pt idx="358">
                  <c:v>3.62</c:v>
                </c:pt>
                <c:pt idx="359">
                  <c:v>3.63</c:v>
                </c:pt>
                <c:pt idx="360">
                  <c:v>3.64</c:v>
                </c:pt>
                <c:pt idx="361">
                  <c:v>3.65</c:v>
                </c:pt>
                <c:pt idx="362">
                  <c:v>3.66</c:v>
                </c:pt>
                <c:pt idx="363">
                  <c:v>3.67</c:v>
                </c:pt>
                <c:pt idx="364">
                  <c:v>3.68</c:v>
                </c:pt>
                <c:pt idx="365">
                  <c:v>3.69</c:v>
                </c:pt>
                <c:pt idx="366">
                  <c:v>3.7</c:v>
                </c:pt>
                <c:pt idx="367">
                  <c:v>3.71</c:v>
                </c:pt>
                <c:pt idx="368">
                  <c:v>3.72</c:v>
                </c:pt>
                <c:pt idx="369">
                  <c:v>3.73</c:v>
                </c:pt>
                <c:pt idx="370">
                  <c:v>3.74</c:v>
                </c:pt>
                <c:pt idx="371">
                  <c:v>3.75</c:v>
                </c:pt>
                <c:pt idx="372">
                  <c:v>3.7600000000000002</c:v>
                </c:pt>
                <c:pt idx="373">
                  <c:v>3.77</c:v>
                </c:pt>
                <c:pt idx="374">
                  <c:v>3.7800000000000002</c:v>
                </c:pt>
                <c:pt idx="375">
                  <c:v>3.79</c:v>
                </c:pt>
                <c:pt idx="376">
                  <c:v>3.8000000000000003</c:v>
                </c:pt>
                <c:pt idx="377">
                  <c:v>3.81</c:v>
                </c:pt>
                <c:pt idx="378">
                  <c:v>3.8200000000000003</c:v>
                </c:pt>
                <c:pt idx="379">
                  <c:v>3.83</c:v>
                </c:pt>
                <c:pt idx="380">
                  <c:v>3.84</c:v>
                </c:pt>
                <c:pt idx="381">
                  <c:v>3.85</c:v>
                </c:pt>
                <c:pt idx="382">
                  <c:v>3.86</c:v>
                </c:pt>
                <c:pt idx="383">
                  <c:v>3.87</c:v>
                </c:pt>
                <c:pt idx="384">
                  <c:v>3.88</c:v>
                </c:pt>
                <c:pt idx="385">
                  <c:v>3.89</c:v>
                </c:pt>
                <c:pt idx="386">
                  <c:v>3.9</c:v>
                </c:pt>
                <c:pt idx="387">
                  <c:v>3.91</c:v>
                </c:pt>
                <c:pt idx="388">
                  <c:v>3.92</c:v>
                </c:pt>
                <c:pt idx="389">
                  <c:v>3.93</c:v>
                </c:pt>
                <c:pt idx="390">
                  <c:v>3.94</c:v>
                </c:pt>
                <c:pt idx="391">
                  <c:v>3.95</c:v>
                </c:pt>
                <c:pt idx="392">
                  <c:v>3.96</c:v>
                </c:pt>
                <c:pt idx="393">
                  <c:v>3.97</c:v>
                </c:pt>
                <c:pt idx="394">
                  <c:v>3.98</c:v>
                </c:pt>
                <c:pt idx="395">
                  <c:v>3.99</c:v>
                </c:pt>
                <c:pt idx="396">
                  <c:v>4</c:v>
                </c:pt>
              </c:numCache>
            </c:numRef>
          </c:xVal>
          <c:yVal>
            <c:numRef>
              <c:f>'[ReactorData1_5_18 (5).xlsx]50Eth50Prop'!$AA$5:$AA$401</c:f>
              <c:numCache>
                <c:formatCode>General</c:formatCode>
                <c:ptCount val="397"/>
                <c:pt idx="0">
                  <c:v>0.43686562499999998</c:v>
                </c:pt>
                <c:pt idx="1">
                  <c:v>0.42327890624999998</c:v>
                </c:pt>
                <c:pt idx="2">
                  <c:v>0.4104030078125</c:v>
                </c:pt>
                <c:pt idx="3">
                  <c:v>0.39817562499999998</c:v>
                </c:pt>
                <c:pt idx="4">
                  <c:v>0.38654269531250002</c:v>
                </c:pt>
                <c:pt idx="5">
                  <c:v>0.37545617187500002</c:v>
                </c:pt>
                <c:pt idx="6">
                  <c:v>0.36487523437500002</c:v>
                </c:pt>
                <c:pt idx="7">
                  <c:v>0.35476249999999998</c:v>
                </c:pt>
                <c:pt idx="8">
                  <c:v>0.34508554687499998</c:v>
                </c:pt>
                <c:pt idx="9">
                  <c:v>0.335815078125</c:v>
                </c:pt>
                <c:pt idx="10">
                  <c:v>0.32692443359375001</c:v>
                </c:pt>
                <c:pt idx="11">
                  <c:v>0.31839000000000001</c:v>
                </c:pt>
                <c:pt idx="12">
                  <c:v>0.31019066406250001</c:v>
                </c:pt>
                <c:pt idx="13">
                  <c:v>0.30230617187499997</c:v>
                </c:pt>
                <c:pt idx="14">
                  <c:v>0.29471888671875002</c:v>
                </c:pt>
                <c:pt idx="15">
                  <c:v>0.28741255859374998</c:v>
                </c:pt>
                <c:pt idx="16">
                  <c:v>0.28037208984375001</c:v>
                </c:pt>
                <c:pt idx="17">
                  <c:v>0.27358363281249998</c:v>
                </c:pt>
                <c:pt idx="18">
                  <c:v>0.26703402343749999</c:v>
                </c:pt>
                <c:pt idx="19">
                  <c:v>0.26071179687500001</c:v>
                </c:pt>
                <c:pt idx="20">
                  <c:v>0.25460582031250001</c:v>
                </c:pt>
                <c:pt idx="21">
                  <c:v>0.24870587890625001</c:v>
                </c:pt>
                <c:pt idx="22">
                  <c:v>0.24300240234375001</c:v>
                </c:pt>
                <c:pt idx="23">
                  <c:v>0.23748652343750001</c:v>
                </c:pt>
                <c:pt idx="24">
                  <c:v>0.23214955078124999</c:v>
                </c:pt>
                <c:pt idx="25">
                  <c:v>0.22698445312500001</c:v>
                </c:pt>
                <c:pt idx="26">
                  <c:v>0.22198296875000001</c:v>
                </c:pt>
                <c:pt idx="27">
                  <c:v>0.21713882812499999</c:v>
                </c:pt>
                <c:pt idx="28">
                  <c:v>0.21244537109375</c:v>
                </c:pt>
                <c:pt idx="29">
                  <c:v>0.20789636718749999</c:v>
                </c:pt>
                <c:pt idx="30">
                  <c:v>0.20348628906249999</c:v>
                </c:pt>
                <c:pt idx="31">
                  <c:v>0.19920933593750001</c:v>
                </c:pt>
                <c:pt idx="32">
                  <c:v>0.19506078125000001</c:v>
                </c:pt>
                <c:pt idx="33">
                  <c:v>0.191035390625</c:v>
                </c:pt>
                <c:pt idx="34">
                  <c:v>0.1871286328125</c:v>
                </c:pt>
                <c:pt idx="35">
                  <c:v>0.18333591796875001</c:v>
                </c:pt>
                <c:pt idx="36">
                  <c:v>0.17965328124999999</c:v>
                </c:pt>
                <c:pt idx="37">
                  <c:v>0.17607673828125001</c:v>
                </c:pt>
                <c:pt idx="38">
                  <c:v>0.17260251953125</c:v>
                </c:pt>
                <c:pt idx="39">
                  <c:v>0.16922708984375001</c:v>
                </c:pt>
                <c:pt idx="40">
                  <c:v>0.16594642578124999</c:v>
                </c:pt>
                <c:pt idx="41">
                  <c:v>0.162758017578125</c:v>
                </c:pt>
                <c:pt idx="42">
                  <c:v>0.15965815429687499</c:v>
                </c:pt>
                <c:pt idx="43">
                  <c:v>0.156644287109375</c:v>
                </c:pt>
                <c:pt idx="44">
                  <c:v>0.15371332031250001</c:v>
                </c:pt>
                <c:pt idx="45">
                  <c:v>0.15086236328124999</c:v>
                </c:pt>
                <c:pt idx="46">
                  <c:v>0.1480889453125</c:v>
                </c:pt>
                <c:pt idx="47">
                  <c:v>0.14539083007812501</c:v>
                </c:pt>
                <c:pt idx="48">
                  <c:v>0.14276501953125001</c:v>
                </c:pt>
                <c:pt idx="49">
                  <c:v>0.1402096484375</c:v>
                </c:pt>
                <c:pt idx="50">
                  <c:v>0.13772247070312499</c:v>
                </c:pt>
                <c:pt idx="51">
                  <c:v>0.13530092773437499</c:v>
                </c:pt>
                <c:pt idx="52">
                  <c:v>0.13294362304687499</c:v>
                </c:pt>
                <c:pt idx="53">
                  <c:v>0.13064809570312499</c:v>
                </c:pt>
                <c:pt idx="54">
                  <c:v>0.1284125390625</c:v>
                </c:pt>
                <c:pt idx="55">
                  <c:v>0.12623526367187499</c:v>
                </c:pt>
                <c:pt idx="56">
                  <c:v>0.124114384765625</c:v>
                </c:pt>
                <c:pt idx="57">
                  <c:v>0.1220482421875</c:v>
                </c:pt>
                <c:pt idx="58">
                  <c:v>0.12003529296875</c:v>
                </c:pt>
                <c:pt idx="59">
                  <c:v>0.118073876953125</c:v>
                </c:pt>
                <c:pt idx="60">
                  <c:v>0.11616255859375001</c:v>
                </c:pt>
                <c:pt idx="61">
                  <c:v>0.11429976562499999</c:v>
                </c:pt>
                <c:pt idx="62">
                  <c:v>0.112484296875</c:v>
                </c:pt>
                <c:pt idx="63">
                  <c:v>0.110714443359375</c:v>
                </c:pt>
                <c:pt idx="64">
                  <c:v>0.108989287109375</c:v>
                </c:pt>
                <c:pt idx="65">
                  <c:v>0.1073072265625</c:v>
                </c:pt>
                <c:pt idx="66">
                  <c:v>0.105667275390625</c:v>
                </c:pt>
                <c:pt idx="67">
                  <c:v>0.10406806640625001</c:v>
                </c:pt>
                <c:pt idx="68">
                  <c:v>0.102508720703125</c:v>
                </c:pt>
                <c:pt idx="69">
                  <c:v>0.1009878125</c:v>
                </c:pt>
                <c:pt idx="70">
                  <c:v>9.9504433593749997E-2</c:v>
                </c:pt>
                <c:pt idx="71">
                  <c:v>9.8057509765624995E-2</c:v>
                </c:pt>
                <c:pt idx="72">
                  <c:v>9.6646250000000003E-2</c:v>
                </c:pt>
                <c:pt idx="73">
                  <c:v>9.5269238281250002E-2</c:v>
                </c:pt>
                <c:pt idx="74">
                  <c:v>9.3925957031249993E-2</c:v>
                </c:pt>
                <c:pt idx="75">
                  <c:v>9.2615312500000005E-2</c:v>
                </c:pt>
                <c:pt idx="76">
                  <c:v>9.1336503906250005E-2</c:v>
                </c:pt>
                <c:pt idx="77">
                  <c:v>9.0088476562500006E-2</c:v>
                </c:pt>
                <c:pt idx="78">
                  <c:v>8.8870517578125002E-2</c:v>
                </c:pt>
                <c:pt idx="79">
                  <c:v>8.7682109374999997E-2</c:v>
                </c:pt>
                <c:pt idx="80">
                  <c:v>8.652201171875E-2</c:v>
                </c:pt>
                <c:pt idx="81">
                  <c:v>8.5389804687500001E-2</c:v>
                </c:pt>
                <c:pt idx="82">
                  <c:v>8.4284541015625006E-2</c:v>
                </c:pt>
                <c:pt idx="83">
                  <c:v>8.3205634765624994E-2</c:v>
                </c:pt>
                <c:pt idx="84">
                  <c:v>8.2152373046875005E-2</c:v>
                </c:pt>
                <c:pt idx="85">
                  <c:v>8.1124018554687496E-2</c:v>
                </c:pt>
                <c:pt idx="86">
                  <c:v>8.0119999999999997E-2</c:v>
                </c:pt>
                <c:pt idx="87">
                  <c:v>7.9139736328125002E-2</c:v>
                </c:pt>
                <c:pt idx="88">
                  <c:v>7.8182558593750007E-2</c:v>
                </c:pt>
                <c:pt idx="89">
                  <c:v>7.72477734375E-2</c:v>
                </c:pt>
                <c:pt idx="90">
                  <c:v>7.6334995117187499E-2</c:v>
                </c:pt>
                <c:pt idx="91">
                  <c:v>7.5443515624999999E-2</c:v>
                </c:pt>
                <c:pt idx="92">
                  <c:v>7.4572812500000002E-2</c:v>
                </c:pt>
                <c:pt idx="93">
                  <c:v>7.3722490234374993E-2</c:v>
                </c:pt>
                <c:pt idx="94">
                  <c:v>7.2891796874999998E-2</c:v>
                </c:pt>
                <c:pt idx="95">
                  <c:v>7.20805078125E-2</c:v>
                </c:pt>
                <c:pt idx="96">
                  <c:v>7.1287788085937498E-2</c:v>
                </c:pt>
                <c:pt idx="97">
                  <c:v>7.0513603515624995E-2</c:v>
                </c:pt>
                <c:pt idx="98">
                  <c:v>6.9757065429687501E-2</c:v>
                </c:pt>
                <c:pt idx="99">
                  <c:v>6.9018056640625006E-2</c:v>
                </c:pt>
                <c:pt idx="100">
                  <c:v>6.8296010742187496E-2</c:v>
                </c:pt>
                <c:pt idx="101">
                  <c:v>6.7590458984375004E-2</c:v>
                </c:pt>
                <c:pt idx="102">
                  <c:v>6.6901030273437495E-2</c:v>
                </c:pt>
                <c:pt idx="103">
                  <c:v>6.6227387695312501E-2</c:v>
                </c:pt>
                <c:pt idx="104">
                  <c:v>6.5569062499999997E-2</c:v>
                </c:pt>
                <c:pt idx="105">
                  <c:v>6.4925664062499999E-2</c:v>
                </c:pt>
                <c:pt idx="106">
                  <c:v>6.4296884765625006E-2</c:v>
                </c:pt>
                <c:pt idx="107">
                  <c:v>6.3682421875000006E-2</c:v>
                </c:pt>
                <c:pt idx="108">
                  <c:v>6.3081748046874997E-2</c:v>
                </c:pt>
                <c:pt idx="109">
                  <c:v>6.2494624023437501E-2</c:v>
                </c:pt>
                <c:pt idx="110">
                  <c:v>6.1920810546875003E-2</c:v>
                </c:pt>
                <c:pt idx="111">
                  <c:v>6.1359863281250003E-2</c:v>
                </c:pt>
                <c:pt idx="112">
                  <c:v>6.0811435546875001E-2</c:v>
                </c:pt>
                <c:pt idx="113">
                  <c:v>6.0275292968749998E-2</c:v>
                </c:pt>
                <c:pt idx="114">
                  <c:v>5.9751181640624998E-2</c:v>
                </c:pt>
                <c:pt idx="115">
                  <c:v>5.9238735351562502E-2</c:v>
                </c:pt>
                <c:pt idx="116">
                  <c:v>5.8737719726562498E-2</c:v>
                </c:pt>
                <c:pt idx="117">
                  <c:v>5.8247851562500001E-2</c:v>
                </c:pt>
                <c:pt idx="118">
                  <c:v>5.7768784179687498E-2</c:v>
                </c:pt>
                <c:pt idx="119">
                  <c:v>5.7300395507812497E-2</c:v>
                </c:pt>
                <c:pt idx="120">
                  <c:v>5.6842280273437497E-2</c:v>
                </c:pt>
                <c:pt idx="121">
                  <c:v>5.6394287109375003E-2</c:v>
                </c:pt>
                <c:pt idx="122">
                  <c:v>5.5956206054687499E-2</c:v>
                </c:pt>
                <c:pt idx="123">
                  <c:v>5.5527700195312502E-2</c:v>
                </c:pt>
                <c:pt idx="124">
                  <c:v>5.5108618164062498E-2</c:v>
                </c:pt>
                <c:pt idx="125">
                  <c:v>5.469869140625E-2</c:v>
                </c:pt>
                <c:pt idx="126">
                  <c:v>5.4297729492187502E-2</c:v>
                </c:pt>
                <c:pt idx="127">
                  <c:v>5.3905532226562497E-2</c:v>
                </c:pt>
                <c:pt idx="128">
                  <c:v>5.3521806640625003E-2</c:v>
                </c:pt>
                <c:pt idx="129">
                  <c:v>5.3146464843749998E-2</c:v>
                </c:pt>
                <c:pt idx="130">
                  <c:v>5.2779262695312502E-2</c:v>
                </c:pt>
                <c:pt idx="131">
                  <c:v>5.2420000000000001E-2</c:v>
                </c:pt>
                <c:pt idx="132">
                  <c:v>5.2068491210937498E-2</c:v>
                </c:pt>
                <c:pt idx="133">
                  <c:v>5.1724531249999997E-2</c:v>
                </c:pt>
                <c:pt idx="134">
                  <c:v>5.1388022460937502E-2</c:v>
                </c:pt>
                <c:pt idx="135">
                  <c:v>5.1058681640624999E-2</c:v>
                </c:pt>
                <c:pt idx="136">
                  <c:v>5.0736411132812499E-2</c:v>
                </c:pt>
                <c:pt idx="137">
                  <c:v>5.0421069335937499E-2</c:v>
                </c:pt>
                <c:pt idx="138">
                  <c:v>5.0112407226562503E-2</c:v>
                </c:pt>
                <c:pt idx="139">
                  <c:v>4.98103271484375E-2</c:v>
                </c:pt>
                <c:pt idx="140">
                  <c:v>4.9514692382812503E-2</c:v>
                </c:pt>
                <c:pt idx="141">
                  <c:v>4.9225278320312503E-2</c:v>
                </c:pt>
                <c:pt idx="142">
                  <c:v>4.8941977539062501E-2</c:v>
                </c:pt>
                <c:pt idx="143">
                  <c:v>4.8664707031249997E-2</c:v>
                </c:pt>
                <c:pt idx="144">
                  <c:v>4.8393208007812501E-2</c:v>
                </c:pt>
                <c:pt idx="145">
                  <c:v>4.8127490234375001E-2</c:v>
                </c:pt>
                <c:pt idx="146">
                  <c:v>4.7867304687500001E-2</c:v>
                </c:pt>
                <c:pt idx="147">
                  <c:v>4.7612607421875001E-2</c:v>
                </c:pt>
                <c:pt idx="148">
                  <c:v>4.7363168945312499E-2</c:v>
                </c:pt>
                <c:pt idx="149">
                  <c:v>4.71189208984375E-2</c:v>
                </c:pt>
                <c:pt idx="150">
                  <c:v>4.6879799804687497E-2</c:v>
                </c:pt>
                <c:pt idx="151">
                  <c:v>4.6645595703125001E-2</c:v>
                </c:pt>
                <c:pt idx="152">
                  <c:v>4.6416245117187498E-2</c:v>
                </c:pt>
                <c:pt idx="153">
                  <c:v>4.6191635742187501E-2</c:v>
                </c:pt>
                <c:pt idx="154">
                  <c:v>4.5971660156249997E-2</c:v>
                </c:pt>
                <c:pt idx="155">
                  <c:v>4.5756206054687498E-2</c:v>
                </c:pt>
                <c:pt idx="156">
                  <c:v>4.5545112304687503E-2</c:v>
                </c:pt>
                <c:pt idx="157">
                  <c:v>4.5338378906249997E-2</c:v>
                </c:pt>
                <c:pt idx="158">
                  <c:v>4.5135830078125001E-2</c:v>
                </c:pt>
                <c:pt idx="159">
                  <c:v>4.4937436523437499E-2</c:v>
                </c:pt>
                <c:pt idx="160">
                  <c:v>4.4743061523437502E-2</c:v>
                </c:pt>
                <c:pt idx="161">
                  <c:v>4.45525146484375E-2</c:v>
                </c:pt>
                <c:pt idx="162">
                  <c:v>4.4365908203124998E-2</c:v>
                </c:pt>
                <c:pt idx="163">
                  <c:v>4.4183046875E-2</c:v>
                </c:pt>
                <c:pt idx="164">
                  <c:v>4.4003828124999998E-2</c:v>
                </c:pt>
                <c:pt idx="165">
                  <c:v>4.3828203125E-2</c:v>
                </c:pt>
                <c:pt idx="166">
                  <c:v>4.3656108398437497E-2</c:v>
                </c:pt>
                <c:pt idx="167">
                  <c:v>4.3487407226562497E-2</c:v>
                </c:pt>
                <c:pt idx="168">
                  <c:v>4.3322045898437501E-2</c:v>
                </c:pt>
                <c:pt idx="169">
                  <c:v>4.3159999999999997E-2</c:v>
                </c:pt>
                <c:pt idx="170">
                  <c:v>4.3001103515625E-2</c:v>
                </c:pt>
                <c:pt idx="171">
                  <c:v>4.2845312500000003E-2</c:v>
                </c:pt>
                <c:pt idx="172">
                  <c:v>4.2692592773437503E-2</c:v>
                </c:pt>
                <c:pt idx="173">
                  <c:v>4.2542875976562498E-2</c:v>
                </c:pt>
                <c:pt idx="174">
                  <c:v>4.2396069335937502E-2</c:v>
                </c:pt>
                <c:pt idx="175">
                  <c:v>4.2252104492187498E-2</c:v>
                </c:pt>
                <c:pt idx="176">
                  <c:v>4.2110888671874999E-2</c:v>
                </c:pt>
                <c:pt idx="177">
                  <c:v>4.1972465820312499E-2</c:v>
                </c:pt>
                <c:pt idx="178">
                  <c:v>4.1836669921875E-2</c:v>
                </c:pt>
                <c:pt idx="179">
                  <c:v>4.1703486328124997E-2</c:v>
                </c:pt>
                <c:pt idx="180">
                  <c:v>4.1572783203124998E-2</c:v>
                </c:pt>
                <c:pt idx="181">
                  <c:v>4.1444633789062497E-2</c:v>
                </c:pt>
                <c:pt idx="182">
                  <c:v>4.1318886718750003E-2</c:v>
                </c:pt>
                <c:pt idx="183">
                  <c:v>4.1195527343750003E-2</c:v>
                </c:pt>
                <c:pt idx="184">
                  <c:v>4.107447265625E-2</c:v>
                </c:pt>
                <c:pt idx="185">
                  <c:v>4.0955695800781247E-2</c:v>
                </c:pt>
                <c:pt idx="186">
                  <c:v>4.0839094238281248E-2</c:v>
                </c:pt>
                <c:pt idx="187">
                  <c:v>4.0724743652343749E-2</c:v>
                </c:pt>
                <c:pt idx="188">
                  <c:v>4.0612475585937502E-2</c:v>
                </c:pt>
                <c:pt idx="189">
                  <c:v>4.0502260742187497E-2</c:v>
                </c:pt>
                <c:pt idx="190">
                  <c:v>4.0394108886718752E-2</c:v>
                </c:pt>
                <c:pt idx="191">
                  <c:v>4.0287927246093751E-2</c:v>
                </c:pt>
                <c:pt idx="192">
                  <c:v>4.0183684082031247E-2</c:v>
                </c:pt>
                <c:pt idx="193">
                  <c:v>4.0081318359375E-2</c:v>
                </c:pt>
                <c:pt idx="194">
                  <c:v>3.998080322265625E-2</c:v>
                </c:pt>
                <c:pt idx="195">
                  <c:v>3.9882104492187501E-2</c:v>
                </c:pt>
                <c:pt idx="196">
                  <c:v>3.9785202636718753E-2</c:v>
                </c:pt>
                <c:pt idx="197">
                  <c:v>3.9690000000000003E-2</c:v>
                </c:pt>
                <c:pt idx="198">
                  <c:v>3.9596513671875E-2</c:v>
                </c:pt>
                <c:pt idx="199">
                  <c:v>3.9504636230468751E-2</c:v>
                </c:pt>
                <c:pt idx="200">
                  <c:v>3.9414401855468753E-2</c:v>
                </c:pt>
                <c:pt idx="201">
                  <c:v>3.9325778808593753E-2</c:v>
                </c:pt>
                <c:pt idx="202">
                  <c:v>3.923865234375E-2</c:v>
                </c:pt>
                <c:pt idx="203">
                  <c:v>3.9153056640625003E-2</c:v>
                </c:pt>
                <c:pt idx="204">
                  <c:v>3.9068979492187503E-2</c:v>
                </c:pt>
                <c:pt idx="205">
                  <c:v>3.89862939453125E-2</c:v>
                </c:pt>
                <c:pt idx="206">
                  <c:v>3.8905053710937498E-2</c:v>
                </c:pt>
                <c:pt idx="207">
                  <c:v>3.8825187988281253E-2</c:v>
                </c:pt>
                <c:pt idx="208">
                  <c:v>3.8746682128906251E-2</c:v>
                </c:pt>
                <c:pt idx="209">
                  <c:v>3.8669475097656253E-2</c:v>
                </c:pt>
                <c:pt idx="210">
                  <c:v>3.8593583984374999E-2</c:v>
                </c:pt>
                <c:pt idx="211">
                  <c:v>3.8518974609374999E-2</c:v>
                </c:pt>
                <c:pt idx="212">
                  <c:v>3.8445561523437498E-2</c:v>
                </c:pt>
                <c:pt idx="213">
                  <c:v>3.8373386230468751E-2</c:v>
                </c:pt>
                <c:pt idx="214">
                  <c:v>3.8302395019531248E-2</c:v>
                </c:pt>
                <c:pt idx="215">
                  <c:v>3.8232543945312503E-2</c:v>
                </c:pt>
                <c:pt idx="216">
                  <c:v>3.8163874511718751E-2</c:v>
                </c:pt>
                <c:pt idx="217">
                  <c:v>3.809623291015625E-2</c:v>
                </c:pt>
                <c:pt idx="218">
                  <c:v>3.8029707031249999E-2</c:v>
                </c:pt>
                <c:pt idx="219">
                  <c:v>3.7964221191406251E-2</c:v>
                </c:pt>
                <c:pt idx="220">
                  <c:v>3.7899851074218747E-2</c:v>
                </c:pt>
                <c:pt idx="221">
                  <c:v>3.78364404296875E-2</c:v>
                </c:pt>
                <c:pt idx="222">
                  <c:v>3.7774035644531252E-2</c:v>
                </c:pt>
                <c:pt idx="223">
                  <c:v>3.7712592773437498E-2</c:v>
                </c:pt>
                <c:pt idx="224">
                  <c:v>3.7652065429687499E-2</c:v>
                </c:pt>
                <c:pt idx="225">
                  <c:v>3.759249755859375E-2</c:v>
                </c:pt>
                <c:pt idx="226">
                  <c:v>3.7533847656250001E-2</c:v>
                </c:pt>
                <c:pt idx="227">
                  <c:v>3.7476081542968748E-2</c:v>
                </c:pt>
                <c:pt idx="228">
                  <c:v>3.7419177246093747E-2</c:v>
                </c:pt>
                <c:pt idx="229">
                  <c:v>3.7363117675781252E-2</c:v>
                </c:pt>
                <c:pt idx="230">
                  <c:v>3.7307863769531248E-2</c:v>
                </c:pt>
                <c:pt idx="231">
                  <c:v>3.7253491210937503E-2</c:v>
                </c:pt>
                <c:pt idx="232">
                  <c:v>3.7199851074218748E-2</c:v>
                </c:pt>
                <c:pt idx="233">
                  <c:v>3.7147028808593753E-2</c:v>
                </c:pt>
                <c:pt idx="234">
                  <c:v>3.7094936523437497E-2</c:v>
                </c:pt>
                <c:pt idx="235">
                  <c:v>3.7043632812499998E-2</c:v>
                </c:pt>
                <c:pt idx="236">
                  <c:v>3.6993027343749998E-2</c:v>
                </c:pt>
                <c:pt idx="237">
                  <c:v>3.694314453125E-2</c:v>
                </c:pt>
                <c:pt idx="238">
                  <c:v>3.6893945312500002E-2</c:v>
                </c:pt>
                <c:pt idx="239">
                  <c:v>3.6845463867187497E-2</c:v>
                </c:pt>
                <c:pt idx="240">
                  <c:v>3.6797592773437499E-2</c:v>
                </c:pt>
                <c:pt idx="241">
                  <c:v>3.6750415039062498E-2</c:v>
                </c:pt>
                <c:pt idx="242">
                  <c:v>3.6703876953124999E-2</c:v>
                </c:pt>
                <c:pt idx="243">
                  <c:v>3.6657958984375003E-2</c:v>
                </c:pt>
                <c:pt idx="244">
                  <c:v>3.661265625E-2</c:v>
                </c:pt>
                <c:pt idx="245">
                  <c:v>3.6567963867187497E-2</c:v>
                </c:pt>
                <c:pt idx="246">
                  <c:v>3.6523823242187503E-2</c:v>
                </c:pt>
                <c:pt idx="247">
                  <c:v>3.6480297851562503E-2</c:v>
                </c:pt>
                <c:pt idx="248">
                  <c:v>3.6437294921875002E-2</c:v>
                </c:pt>
                <c:pt idx="249">
                  <c:v>3.6394860839843751E-2</c:v>
                </c:pt>
                <c:pt idx="250">
                  <c:v>3.6353005371093747E-2</c:v>
                </c:pt>
                <c:pt idx="251">
                  <c:v>3.6311611328125E-2</c:v>
                </c:pt>
                <c:pt idx="252">
                  <c:v>3.6270766601562497E-2</c:v>
                </c:pt>
                <c:pt idx="253">
                  <c:v>3.6230412597656247E-2</c:v>
                </c:pt>
                <c:pt idx="254">
                  <c:v>3.6190563964843749E-2</c:v>
                </c:pt>
                <c:pt idx="255">
                  <c:v>3.6151171874999999E-2</c:v>
                </c:pt>
                <c:pt idx="256">
                  <c:v>3.6112253417968747E-2</c:v>
                </c:pt>
                <c:pt idx="257">
                  <c:v>3.607385498046875E-2</c:v>
                </c:pt>
                <c:pt idx="258">
                  <c:v>3.6035876464843748E-2</c:v>
                </c:pt>
                <c:pt idx="259">
                  <c:v>3.5998327636718751E-2</c:v>
                </c:pt>
                <c:pt idx="260">
                  <c:v>3.5961230468750001E-2</c:v>
                </c:pt>
                <c:pt idx="261">
                  <c:v>3.5924528808593752E-2</c:v>
                </c:pt>
                <c:pt idx="262">
                  <c:v>3.5888293457031248E-2</c:v>
                </c:pt>
                <c:pt idx="263">
                  <c:v>3.5852409667968752E-2</c:v>
                </c:pt>
                <c:pt idx="264">
                  <c:v>3.5816979980468747E-2</c:v>
                </c:pt>
                <c:pt idx="265">
                  <c:v>3.5781894531249997E-2</c:v>
                </c:pt>
                <c:pt idx="266">
                  <c:v>3.5747219238281253E-2</c:v>
                </c:pt>
                <c:pt idx="267">
                  <c:v>3.5712922363281253E-2</c:v>
                </c:pt>
                <c:pt idx="268">
                  <c:v>3.5678957519531249E-2</c:v>
                </c:pt>
                <c:pt idx="269">
                  <c:v>3.5645346679687502E-2</c:v>
                </c:pt>
                <c:pt idx="270">
                  <c:v>3.5612148437499998E-2</c:v>
                </c:pt>
                <c:pt idx="271">
                  <c:v>3.557925537109375E-2</c:v>
                </c:pt>
                <c:pt idx="272">
                  <c:v>3.5546684570312501E-2</c:v>
                </c:pt>
                <c:pt idx="273">
                  <c:v>3.5514467773437502E-2</c:v>
                </c:pt>
                <c:pt idx="274">
                  <c:v>3.5482573242187503E-2</c:v>
                </c:pt>
                <c:pt idx="275">
                  <c:v>3.5450981445312502E-2</c:v>
                </c:pt>
                <c:pt idx="276">
                  <c:v>3.541969482421875E-2</c:v>
                </c:pt>
                <c:pt idx="277">
                  <c:v>3.53887158203125E-2</c:v>
                </c:pt>
                <c:pt idx="278">
                  <c:v>3.5358027343750001E-2</c:v>
                </c:pt>
                <c:pt idx="279">
                  <c:v>3.532768310546875E-2</c:v>
                </c:pt>
                <c:pt idx="280">
                  <c:v>3.5297517089843751E-2</c:v>
                </c:pt>
                <c:pt idx="281">
                  <c:v>3.5267724609375002E-2</c:v>
                </c:pt>
                <c:pt idx="282">
                  <c:v>3.5238171386718753E-2</c:v>
                </c:pt>
                <c:pt idx="283">
                  <c:v>3.5208908691406249E-2</c:v>
                </c:pt>
                <c:pt idx="284">
                  <c:v>3.5179887695312502E-2</c:v>
                </c:pt>
                <c:pt idx="285">
                  <c:v>3.5151110839843749E-2</c:v>
                </c:pt>
                <c:pt idx="286">
                  <c:v>3.5122592773437503E-2</c:v>
                </c:pt>
                <c:pt idx="287">
                  <c:v>3.5094299316406251E-2</c:v>
                </c:pt>
                <c:pt idx="288">
                  <c:v>3.50663134765625E-2</c:v>
                </c:pt>
                <c:pt idx="289">
                  <c:v>3.503850830078125E-2</c:v>
                </c:pt>
                <c:pt idx="290">
                  <c:v>3.5010944824218751E-2</c:v>
                </c:pt>
                <c:pt idx="291">
                  <c:v>3.4983632812499998E-2</c:v>
                </c:pt>
                <c:pt idx="292">
                  <c:v>3.4956528320312499E-2</c:v>
                </c:pt>
                <c:pt idx="293">
                  <c:v>3.4929628906250003E-2</c:v>
                </c:pt>
                <c:pt idx="294">
                  <c:v>3.4902939453124997E-2</c:v>
                </c:pt>
                <c:pt idx="295">
                  <c:v>3.4876469726562498E-2</c:v>
                </c:pt>
                <c:pt idx="296">
                  <c:v>3.4850224609375001E-2</c:v>
                </c:pt>
                <c:pt idx="297">
                  <c:v>3.48241650390625E-2</c:v>
                </c:pt>
                <c:pt idx="298">
                  <c:v>3.4798288574218753E-2</c:v>
                </c:pt>
                <c:pt idx="299">
                  <c:v>3.4772585449218747E-2</c:v>
                </c:pt>
                <c:pt idx="300">
                  <c:v>3.4747121582031248E-2</c:v>
                </c:pt>
                <c:pt idx="301">
                  <c:v>3.4721791992187501E-2</c:v>
                </c:pt>
                <c:pt idx="302">
                  <c:v>3.4696691894531249E-2</c:v>
                </c:pt>
                <c:pt idx="303">
                  <c:v>3.4671755371093751E-2</c:v>
                </c:pt>
                <c:pt idx="304">
                  <c:v>3.4646972656249997E-2</c:v>
                </c:pt>
                <c:pt idx="305">
                  <c:v>3.4622399902343753E-2</c:v>
                </c:pt>
                <c:pt idx="306">
                  <c:v>3.4597978515625002E-2</c:v>
                </c:pt>
                <c:pt idx="307">
                  <c:v>3.4573688964843752E-2</c:v>
                </c:pt>
                <c:pt idx="308">
                  <c:v>3.4549560546874997E-2</c:v>
                </c:pt>
                <c:pt idx="309">
                  <c:v>3.4525620117187503E-2</c:v>
                </c:pt>
                <c:pt idx="310">
                  <c:v>3.4501845703124999E-2</c:v>
                </c:pt>
                <c:pt idx="311">
                  <c:v>3.4478208007812497E-2</c:v>
                </c:pt>
                <c:pt idx="312">
                  <c:v>3.445469482421875E-2</c:v>
                </c:pt>
                <c:pt idx="313">
                  <c:v>3.4431350097656251E-2</c:v>
                </c:pt>
                <c:pt idx="314">
                  <c:v>3.4408178710937501E-2</c:v>
                </c:pt>
                <c:pt idx="315">
                  <c:v>3.4385080566406247E-2</c:v>
                </c:pt>
                <c:pt idx="316">
                  <c:v>3.4362163085937501E-2</c:v>
                </c:pt>
                <c:pt idx="317">
                  <c:v>3.4339377441406249E-2</c:v>
                </c:pt>
                <c:pt idx="318">
                  <c:v>3.4316704101562498E-2</c:v>
                </c:pt>
                <c:pt idx="319">
                  <c:v>3.4294177246093752E-2</c:v>
                </c:pt>
                <c:pt idx="320">
                  <c:v>3.4271784667968749E-2</c:v>
                </c:pt>
                <c:pt idx="321">
                  <c:v>3.4249484863281249E-2</c:v>
                </c:pt>
                <c:pt idx="322">
                  <c:v>3.4227324218750001E-2</c:v>
                </c:pt>
                <c:pt idx="323">
                  <c:v>3.4205319824218747E-2</c:v>
                </c:pt>
                <c:pt idx="324">
                  <c:v>3.4183364257812501E-2</c:v>
                </c:pt>
                <c:pt idx="325">
                  <c:v>3.4161557617187498E-2</c:v>
                </c:pt>
                <c:pt idx="326">
                  <c:v>3.4139870605468747E-2</c:v>
                </c:pt>
                <c:pt idx="327">
                  <c:v>3.4118286132812502E-2</c:v>
                </c:pt>
                <c:pt idx="328">
                  <c:v>3.4096823730468753E-2</c:v>
                </c:pt>
                <c:pt idx="329">
                  <c:v>3.4075441894531253E-2</c:v>
                </c:pt>
                <c:pt idx="330">
                  <c:v>3.40541845703125E-2</c:v>
                </c:pt>
                <c:pt idx="331">
                  <c:v>3.4033027343750001E-2</c:v>
                </c:pt>
                <c:pt idx="332">
                  <c:v>3.4011958007812503E-2</c:v>
                </c:pt>
                <c:pt idx="333">
                  <c:v>3.3991013183593752E-2</c:v>
                </c:pt>
                <c:pt idx="334">
                  <c:v>3.3970163574218747E-2</c:v>
                </c:pt>
                <c:pt idx="335">
                  <c:v>3.3949365234375001E-2</c:v>
                </c:pt>
                <c:pt idx="336">
                  <c:v>3.3928701171874999E-2</c:v>
                </c:pt>
                <c:pt idx="337">
                  <c:v>3.3908117675781252E-2</c:v>
                </c:pt>
                <c:pt idx="338">
                  <c:v>3.3887624511718749E-2</c:v>
                </c:pt>
                <c:pt idx="339">
                  <c:v>3.3867204589843748E-2</c:v>
                </c:pt>
                <c:pt idx="340">
                  <c:v>3.3846936035156247E-2</c:v>
                </c:pt>
                <c:pt idx="341">
                  <c:v>3.3826687011718752E-2</c:v>
                </c:pt>
                <c:pt idx="342">
                  <c:v>3.3806555175781253E-2</c:v>
                </c:pt>
                <c:pt idx="343">
                  <c:v>3.3786472167968748E-2</c:v>
                </c:pt>
                <c:pt idx="344">
                  <c:v>3.3766506347656253E-2</c:v>
                </c:pt>
                <c:pt idx="345">
                  <c:v>3.374658203125E-2</c:v>
                </c:pt>
                <c:pt idx="346">
                  <c:v>3.3726767578124997E-2</c:v>
                </c:pt>
                <c:pt idx="347">
                  <c:v>3.3707004394531247E-2</c:v>
                </c:pt>
                <c:pt idx="348">
                  <c:v>3.368736083984375E-2</c:v>
                </c:pt>
                <c:pt idx="349">
                  <c:v>3.3667749023437499E-2</c:v>
                </c:pt>
                <c:pt idx="350">
                  <c:v>3.3648222656249997E-2</c:v>
                </c:pt>
                <c:pt idx="351">
                  <c:v>3.3628771972656249E-2</c:v>
                </c:pt>
                <c:pt idx="352">
                  <c:v>3.3609382324218749E-2</c:v>
                </c:pt>
                <c:pt idx="353">
                  <c:v>3.3590043945312502E-2</c:v>
                </c:pt>
                <c:pt idx="354">
                  <c:v>3.3570798339843749E-2</c:v>
                </c:pt>
                <c:pt idx="355">
                  <c:v>3.3551657714843752E-2</c:v>
                </c:pt>
                <c:pt idx="356">
                  <c:v>3.3532504882812501E-2</c:v>
                </c:pt>
                <c:pt idx="357">
                  <c:v>3.3513447265625003E-2</c:v>
                </c:pt>
                <c:pt idx="358">
                  <c:v>3.3494448242187502E-2</c:v>
                </c:pt>
                <c:pt idx="359">
                  <c:v>3.34755322265625E-2</c:v>
                </c:pt>
                <c:pt idx="360">
                  <c:v>3.3456682128906248E-2</c:v>
                </c:pt>
                <c:pt idx="361">
                  <c:v>3.3437854003906253E-2</c:v>
                </c:pt>
                <c:pt idx="362">
                  <c:v>3.3419143066406247E-2</c:v>
                </c:pt>
                <c:pt idx="363">
                  <c:v>3.3400429687499997E-2</c:v>
                </c:pt>
                <c:pt idx="364">
                  <c:v>3.3381801757812503E-2</c:v>
                </c:pt>
                <c:pt idx="365">
                  <c:v>3.3363205566406248E-2</c:v>
                </c:pt>
                <c:pt idx="366">
                  <c:v>3.3344680175781252E-2</c:v>
                </c:pt>
                <c:pt idx="367">
                  <c:v>3.3326206054687502E-2</c:v>
                </c:pt>
                <c:pt idx="368">
                  <c:v>3.3307800292968752E-2</c:v>
                </c:pt>
                <c:pt idx="369">
                  <c:v>3.3289428710937499E-2</c:v>
                </c:pt>
                <c:pt idx="370">
                  <c:v>3.3271103515624997E-2</c:v>
                </c:pt>
                <c:pt idx="371">
                  <c:v>3.3252841796875002E-2</c:v>
                </c:pt>
                <c:pt idx="372">
                  <c:v>3.3234638671874997E-2</c:v>
                </c:pt>
                <c:pt idx="373">
                  <c:v>3.3216477050781248E-2</c:v>
                </c:pt>
                <c:pt idx="374">
                  <c:v>3.3198366699218752E-2</c:v>
                </c:pt>
                <c:pt idx="375">
                  <c:v>3.3180307617187502E-2</c:v>
                </c:pt>
                <c:pt idx="376">
                  <c:v>3.3162285156249999E-2</c:v>
                </c:pt>
                <c:pt idx="377">
                  <c:v>3.3144333496093747E-2</c:v>
                </c:pt>
                <c:pt idx="378">
                  <c:v>3.3126384277343747E-2</c:v>
                </c:pt>
                <c:pt idx="379">
                  <c:v>3.3108498535156253E-2</c:v>
                </c:pt>
                <c:pt idx="380">
                  <c:v>3.3090637207031252E-2</c:v>
                </c:pt>
                <c:pt idx="381">
                  <c:v>3.3072880859375001E-2</c:v>
                </c:pt>
                <c:pt idx="382">
                  <c:v>3.3055124511718749E-2</c:v>
                </c:pt>
                <c:pt idx="383">
                  <c:v>3.3037414550781248E-2</c:v>
                </c:pt>
                <c:pt idx="384">
                  <c:v>3.3019738769531251E-2</c:v>
                </c:pt>
                <c:pt idx="385">
                  <c:v>3.3002102050781253E-2</c:v>
                </c:pt>
                <c:pt idx="386">
                  <c:v>3.2984504394531253E-2</c:v>
                </c:pt>
                <c:pt idx="387">
                  <c:v>3.2966948242187502E-2</c:v>
                </c:pt>
                <c:pt idx="388">
                  <c:v>3.2949455566406251E-2</c:v>
                </c:pt>
                <c:pt idx="389">
                  <c:v>3.2931972656250003E-2</c:v>
                </c:pt>
                <c:pt idx="390">
                  <c:v>3.2914550781250003E-2</c:v>
                </c:pt>
                <c:pt idx="391">
                  <c:v>3.2897119140625E-2</c:v>
                </c:pt>
                <c:pt idx="392">
                  <c:v>3.2879785156250001E-2</c:v>
                </c:pt>
                <c:pt idx="393">
                  <c:v>3.2862463378906248E-2</c:v>
                </c:pt>
                <c:pt idx="394">
                  <c:v>3.2845163574218753E-2</c:v>
                </c:pt>
                <c:pt idx="395">
                  <c:v>3.2827905273437499E-2</c:v>
                </c:pt>
                <c:pt idx="396">
                  <c:v>3.281068115234375E-2</c:v>
                </c:pt>
              </c:numCache>
            </c:numRef>
          </c:yVal>
          <c:smooth val="0"/>
          <c:extLst>
            <c:ext xmlns:c16="http://schemas.microsoft.com/office/drawing/2014/chart" uri="{C3380CC4-5D6E-409C-BE32-E72D297353CC}">
              <c16:uniqueId val="{00000004-FFAF-4DF5-83EE-FA7BB2D072D9}"/>
            </c:ext>
          </c:extLst>
        </c:ser>
        <c:ser>
          <c:idx val="3"/>
          <c:order val="5"/>
          <c:tx>
            <c:v>Other</c:v>
          </c:tx>
          <c:spPr>
            <a:ln w="25400" cap="rnd">
              <a:noFill/>
              <a:round/>
            </a:ln>
            <a:effectLst/>
          </c:spPr>
          <c:marker>
            <c:symbol val="dot"/>
            <c:size val="5"/>
            <c:spPr>
              <a:solidFill>
                <a:schemeClr val="accent4"/>
              </a:solidFill>
              <a:ln w="9525">
                <a:solidFill>
                  <a:schemeClr val="accent4"/>
                </a:solidFill>
              </a:ln>
              <a:effectLst/>
            </c:spPr>
          </c:marker>
          <c:xVal>
            <c:numRef>
              <c:f>'[ReactorData1_5_18 (5).xlsx]Pure Ethane'!$A$5:$A$401</c:f>
              <c:numCache>
                <c:formatCode>General</c:formatCode>
                <c:ptCount val="397"/>
                <c:pt idx="0">
                  <c:v>0.04</c:v>
                </c:pt>
                <c:pt idx="1">
                  <c:v>0.05</c:v>
                </c:pt>
                <c:pt idx="2">
                  <c:v>0.06</c:v>
                </c:pt>
                <c:pt idx="3">
                  <c:v>7.0000000000000007E-2</c:v>
                </c:pt>
                <c:pt idx="4">
                  <c:v>0.08</c:v>
                </c:pt>
                <c:pt idx="5">
                  <c:v>0.09</c:v>
                </c:pt>
                <c:pt idx="6">
                  <c:v>0.1</c:v>
                </c:pt>
                <c:pt idx="7">
                  <c:v>0.11</c:v>
                </c:pt>
                <c:pt idx="8">
                  <c:v>0.12</c:v>
                </c:pt>
                <c:pt idx="9">
                  <c:v>0.13</c:v>
                </c:pt>
                <c:pt idx="10">
                  <c:v>0.14000000000000001</c:v>
                </c:pt>
                <c:pt idx="11">
                  <c:v>0.15</c:v>
                </c:pt>
                <c:pt idx="12">
                  <c:v>0.16</c:v>
                </c:pt>
                <c:pt idx="13">
                  <c:v>0.17</c:v>
                </c:pt>
                <c:pt idx="14">
                  <c:v>0.18</c:v>
                </c:pt>
                <c:pt idx="15">
                  <c:v>0.19</c:v>
                </c:pt>
                <c:pt idx="16">
                  <c:v>0.2</c:v>
                </c:pt>
                <c:pt idx="17">
                  <c:v>0.21</c:v>
                </c:pt>
                <c:pt idx="18">
                  <c:v>0.22</c:v>
                </c:pt>
                <c:pt idx="19">
                  <c:v>0.23</c:v>
                </c:pt>
                <c:pt idx="20">
                  <c:v>0.24</c:v>
                </c:pt>
                <c:pt idx="21">
                  <c:v>0.25</c:v>
                </c:pt>
                <c:pt idx="22">
                  <c:v>0.26</c:v>
                </c:pt>
                <c:pt idx="23">
                  <c:v>0.27</c:v>
                </c:pt>
                <c:pt idx="24">
                  <c:v>0.28000000000000003</c:v>
                </c:pt>
                <c:pt idx="25">
                  <c:v>0.28999999999999998</c:v>
                </c:pt>
                <c:pt idx="26">
                  <c:v>0.3</c:v>
                </c:pt>
                <c:pt idx="27">
                  <c:v>0.31</c:v>
                </c:pt>
                <c:pt idx="28">
                  <c:v>0.32</c:v>
                </c:pt>
                <c:pt idx="29">
                  <c:v>0.33</c:v>
                </c:pt>
                <c:pt idx="30">
                  <c:v>0.34</c:v>
                </c:pt>
                <c:pt idx="31">
                  <c:v>0.35000000000000003</c:v>
                </c:pt>
                <c:pt idx="32">
                  <c:v>0.36</c:v>
                </c:pt>
                <c:pt idx="33">
                  <c:v>0.37</c:v>
                </c:pt>
                <c:pt idx="34">
                  <c:v>0.38</c:v>
                </c:pt>
                <c:pt idx="35">
                  <c:v>0.39</c:v>
                </c:pt>
                <c:pt idx="36">
                  <c:v>0.4</c:v>
                </c:pt>
                <c:pt idx="37">
                  <c:v>0.41000000000000003</c:v>
                </c:pt>
                <c:pt idx="38">
                  <c:v>0.42</c:v>
                </c:pt>
                <c:pt idx="39">
                  <c:v>0.43</c:v>
                </c:pt>
                <c:pt idx="40">
                  <c:v>0.44</c:v>
                </c:pt>
                <c:pt idx="41">
                  <c:v>0.45</c:v>
                </c:pt>
                <c:pt idx="42">
                  <c:v>0.46</c:v>
                </c:pt>
                <c:pt idx="43">
                  <c:v>0.47000000000000003</c:v>
                </c:pt>
                <c:pt idx="44">
                  <c:v>0.48</c:v>
                </c:pt>
                <c:pt idx="45">
                  <c:v>0.49</c:v>
                </c:pt>
                <c:pt idx="46">
                  <c:v>0.5</c:v>
                </c:pt>
                <c:pt idx="47">
                  <c:v>0.51</c:v>
                </c:pt>
                <c:pt idx="48">
                  <c:v>0.52</c:v>
                </c:pt>
                <c:pt idx="49">
                  <c:v>0.53</c:v>
                </c:pt>
                <c:pt idx="50">
                  <c:v>0.54</c:v>
                </c:pt>
                <c:pt idx="51">
                  <c:v>0.55000000000000004</c:v>
                </c:pt>
                <c:pt idx="52">
                  <c:v>0.56000000000000005</c:v>
                </c:pt>
                <c:pt idx="53">
                  <c:v>0.57000000000000006</c:v>
                </c:pt>
                <c:pt idx="54">
                  <c:v>0.57999999999999996</c:v>
                </c:pt>
                <c:pt idx="55">
                  <c:v>0.59</c:v>
                </c:pt>
                <c:pt idx="56">
                  <c:v>0.6</c:v>
                </c:pt>
                <c:pt idx="57">
                  <c:v>0.61</c:v>
                </c:pt>
                <c:pt idx="58">
                  <c:v>0.62</c:v>
                </c:pt>
                <c:pt idx="59">
                  <c:v>0.63</c:v>
                </c:pt>
                <c:pt idx="60">
                  <c:v>0.64</c:v>
                </c:pt>
                <c:pt idx="61">
                  <c:v>0.65</c:v>
                </c:pt>
                <c:pt idx="62">
                  <c:v>0.66</c:v>
                </c:pt>
                <c:pt idx="63">
                  <c:v>0.67</c:v>
                </c:pt>
                <c:pt idx="64">
                  <c:v>0.68</c:v>
                </c:pt>
                <c:pt idx="65">
                  <c:v>0.69000000000000006</c:v>
                </c:pt>
                <c:pt idx="66">
                  <c:v>0.70000000000000007</c:v>
                </c:pt>
                <c:pt idx="67">
                  <c:v>0.71</c:v>
                </c:pt>
                <c:pt idx="68">
                  <c:v>0.72</c:v>
                </c:pt>
                <c:pt idx="69">
                  <c:v>0.73</c:v>
                </c:pt>
                <c:pt idx="70">
                  <c:v>0.74</c:v>
                </c:pt>
                <c:pt idx="71">
                  <c:v>0.75</c:v>
                </c:pt>
                <c:pt idx="72">
                  <c:v>0.76</c:v>
                </c:pt>
                <c:pt idx="73">
                  <c:v>0.77</c:v>
                </c:pt>
                <c:pt idx="74">
                  <c:v>0.78</c:v>
                </c:pt>
                <c:pt idx="75">
                  <c:v>0.79</c:v>
                </c:pt>
                <c:pt idx="76">
                  <c:v>0.8</c:v>
                </c:pt>
                <c:pt idx="77">
                  <c:v>0.81</c:v>
                </c:pt>
                <c:pt idx="78">
                  <c:v>0.82000000000000006</c:v>
                </c:pt>
                <c:pt idx="79">
                  <c:v>0.83000000000000007</c:v>
                </c:pt>
                <c:pt idx="80">
                  <c:v>0.84</c:v>
                </c:pt>
                <c:pt idx="81">
                  <c:v>0.85</c:v>
                </c:pt>
                <c:pt idx="82">
                  <c:v>0.86</c:v>
                </c:pt>
                <c:pt idx="83">
                  <c:v>0.87</c:v>
                </c:pt>
                <c:pt idx="84">
                  <c:v>0.88</c:v>
                </c:pt>
                <c:pt idx="85">
                  <c:v>0.89</c:v>
                </c:pt>
                <c:pt idx="86">
                  <c:v>0.9</c:v>
                </c:pt>
                <c:pt idx="87">
                  <c:v>0.91</c:v>
                </c:pt>
                <c:pt idx="88">
                  <c:v>0.92</c:v>
                </c:pt>
                <c:pt idx="89">
                  <c:v>0.93</c:v>
                </c:pt>
                <c:pt idx="90">
                  <c:v>0.94000000000000006</c:v>
                </c:pt>
                <c:pt idx="91">
                  <c:v>0.95000000000000007</c:v>
                </c:pt>
                <c:pt idx="92">
                  <c:v>0.96</c:v>
                </c:pt>
                <c:pt idx="93">
                  <c:v>0.97</c:v>
                </c:pt>
                <c:pt idx="94">
                  <c:v>0.98</c:v>
                </c:pt>
                <c:pt idx="95">
                  <c:v>0.99</c:v>
                </c:pt>
                <c:pt idx="96">
                  <c:v>1</c:v>
                </c:pt>
                <c:pt idx="97">
                  <c:v>1.01</c:v>
                </c:pt>
                <c:pt idx="98">
                  <c:v>1.02</c:v>
                </c:pt>
                <c:pt idx="99">
                  <c:v>1.03</c:v>
                </c:pt>
                <c:pt idx="100">
                  <c:v>1.04</c:v>
                </c:pt>
                <c:pt idx="101">
                  <c:v>1.05</c:v>
                </c:pt>
                <c:pt idx="102">
                  <c:v>1.06</c:v>
                </c:pt>
                <c:pt idx="103">
                  <c:v>1.07</c:v>
                </c:pt>
                <c:pt idx="104">
                  <c:v>1.08</c:v>
                </c:pt>
                <c:pt idx="105">
                  <c:v>1.0900000000000001</c:v>
                </c:pt>
                <c:pt idx="106">
                  <c:v>1.1000000000000001</c:v>
                </c:pt>
                <c:pt idx="107">
                  <c:v>1.1100000000000001</c:v>
                </c:pt>
                <c:pt idx="108">
                  <c:v>1.1200000000000001</c:v>
                </c:pt>
                <c:pt idx="109">
                  <c:v>1.1300000000000001</c:v>
                </c:pt>
                <c:pt idx="110">
                  <c:v>1.1400000000000001</c:v>
                </c:pt>
                <c:pt idx="111">
                  <c:v>1.1500000000000001</c:v>
                </c:pt>
                <c:pt idx="112">
                  <c:v>1.1599999999999999</c:v>
                </c:pt>
                <c:pt idx="113">
                  <c:v>1.17</c:v>
                </c:pt>
                <c:pt idx="114">
                  <c:v>1.18</c:v>
                </c:pt>
                <c:pt idx="115">
                  <c:v>1.19</c:v>
                </c:pt>
                <c:pt idx="116">
                  <c:v>1.2</c:v>
                </c:pt>
                <c:pt idx="117">
                  <c:v>1.21</c:v>
                </c:pt>
                <c:pt idx="118">
                  <c:v>1.22</c:v>
                </c:pt>
                <c:pt idx="119">
                  <c:v>1.23</c:v>
                </c:pt>
                <c:pt idx="120">
                  <c:v>1.24</c:v>
                </c:pt>
                <c:pt idx="121">
                  <c:v>1.25</c:v>
                </c:pt>
                <c:pt idx="122">
                  <c:v>1.26</c:v>
                </c:pt>
                <c:pt idx="123">
                  <c:v>1.27</c:v>
                </c:pt>
                <c:pt idx="124">
                  <c:v>1.28</c:v>
                </c:pt>
                <c:pt idx="125">
                  <c:v>1.29</c:v>
                </c:pt>
                <c:pt idx="126">
                  <c:v>1.3</c:v>
                </c:pt>
                <c:pt idx="127">
                  <c:v>1.31</c:v>
                </c:pt>
                <c:pt idx="128">
                  <c:v>1.32</c:v>
                </c:pt>
                <c:pt idx="129">
                  <c:v>1.33</c:v>
                </c:pt>
                <c:pt idx="130">
                  <c:v>1.34</c:v>
                </c:pt>
                <c:pt idx="131">
                  <c:v>1.35</c:v>
                </c:pt>
                <c:pt idx="132">
                  <c:v>1.36</c:v>
                </c:pt>
                <c:pt idx="133">
                  <c:v>1.37</c:v>
                </c:pt>
                <c:pt idx="134">
                  <c:v>1.3800000000000001</c:v>
                </c:pt>
                <c:pt idx="135">
                  <c:v>1.3900000000000001</c:v>
                </c:pt>
                <c:pt idx="136">
                  <c:v>1.4000000000000001</c:v>
                </c:pt>
                <c:pt idx="137">
                  <c:v>1.41</c:v>
                </c:pt>
                <c:pt idx="138">
                  <c:v>1.42</c:v>
                </c:pt>
                <c:pt idx="139">
                  <c:v>1.43</c:v>
                </c:pt>
                <c:pt idx="140">
                  <c:v>1.44</c:v>
                </c:pt>
                <c:pt idx="141">
                  <c:v>1.45</c:v>
                </c:pt>
                <c:pt idx="142">
                  <c:v>1.46</c:v>
                </c:pt>
                <c:pt idx="143">
                  <c:v>1.47</c:v>
                </c:pt>
                <c:pt idx="144">
                  <c:v>1.48</c:v>
                </c:pt>
                <c:pt idx="145">
                  <c:v>1.49</c:v>
                </c:pt>
                <c:pt idx="146">
                  <c:v>1.5</c:v>
                </c:pt>
                <c:pt idx="147">
                  <c:v>1.51</c:v>
                </c:pt>
                <c:pt idx="148">
                  <c:v>1.52</c:v>
                </c:pt>
                <c:pt idx="149">
                  <c:v>1.53</c:v>
                </c:pt>
                <c:pt idx="150">
                  <c:v>1.54</c:v>
                </c:pt>
                <c:pt idx="151">
                  <c:v>1.55</c:v>
                </c:pt>
                <c:pt idx="152">
                  <c:v>1.56</c:v>
                </c:pt>
                <c:pt idx="153">
                  <c:v>1.57</c:v>
                </c:pt>
                <c:pt idx="154">
                  <c:v>1.58</c:v>
                </c:pt>
                <c:pt idx="155">
                  <c:v>1.59</c:v>
                </c:pt>
                <c:pt idx="156">
                  <c:v>1.6</c:v>
                </c:pt>
                <c:pt idx="157">
                  <c:v>1.61</c:v>
                </c:pt>
                <c:pt idx="158">
                  <c:v>1.62</c:v>
                </c:pt>
                <c:pt idx="159">
                  <c:v>1.6300000000000001</c:v>
                </c:pt>
                <c:pt idx="160">
                  <c:v>1.6400000000000001</c:v>
                </c:pt>
                <c:pt idx="161">
                  <c:v>1.6500000000000001</c:v>
                </c:pt>
                <c:pt idx="162">
                  <c:v>1.6600000000000001</c:v>
                </c:pt>
                <c:pt idx="163">
                  <c:v>1.67</c:v>
                </c:pt>
                <c:pt idx="164">
                  <c:v>1.68</c:v>
                </c:pt>
                <c:pt idx="165">
                  <c:v>1.69</c:v>
                </c:pt>
                <c:pt idx="166">
                  <c:v>1.7</c:v>
                </c:pt>
                <c:pt idx="167">
                  <c:v>1.71</c:v>
                </c:pt>
                <c:pt idx="168">
                  <c:v>1.72</c:v>
                </c:pt>
                <c:pt idx="169">
                  <c:v>1.73</c:v>
                </c:pt>
                <c:pt idx="170">
                  <c:v>1.74</c:v>
                </c:pt>
                <c:pt idx="171">
                  <c:v>1.75</c:v>
                </c:pt>
                <c:pt idx="172">
                  <c:v>1.76</c:v>
                </c:pt>
                <c:pt idx="173">
                  <c:v>1.77</c:v>
                </c:pt>
                <c:pt idx="174">
                  <c:v>1.78</c:v>
                </c:pt>
                <c:pt idx="175">
                  <c:v>1.79</c:v>
                </c:pt>
                <c:pt idx="176">
                  <c:v>1.8</c:v>
                </c:pt>
                <c:pt idx="177">
                  <c:v>1.81</c:v>
                </c:pt>
                <c:pt idx="178">
                  <c:v>1.82</c:v>
                </c:pt>
                <c:pt idx="179">
                  <c:v>1.83</c:v>
                </c:pt>
                <c:pt idx="180">
                  <c:v>1.84</c:v>
                </c:pt>
                <c:pt idx="181">
                  <c:v>1.85</c:v>
                </c:pt>
                <c:pt idx="182">
                  <c:v>1.86</c:v>
                </c:pt>
                <c:pt idx="183">
                  <c:v>1.87</c:v>
                </c:pt>
                <c:pt idx="184">
                  <c:v>1.8800000000000001</c:v>
                </c:pt>
                <c:pt idx="185">
                  <c:v>1.8900000000000001</c:v>
                </c:pt>
                <c:pt idx="186">
                  <c:v>1.9000000000000001</c:v>
                </c:pt>
                <c:pt idx="187">
                  <c:v>1.9100000000000001</c:v>
                </c:pt>
                <c:pt idx="188">
                  <c:v>1.92</c:v>
                </c:pt>
                <c:pt idx="189">
                  <c:v>1.93</c:v>
                </c:pt>
                <c:pt idx="190">
                  <c:v>1.94</c:v>
                </c:pt>
                <c:pt idx="191">
                  <c:v>1.95</c:v>
                </c:pt>
                <c:pt idx="192">
                  <c:v>1.96</c:v>
                </c:pt>
                <c:pt idx="193">
                  <c:v>1.97</c:v>
                </c:pt>
                <c:pt idx="194">
                  <c:v>1.98</c:v>
                </c:pt>
                <c:pt idx="195">
                  <c:v>1.99</c:v>
                </c:pt>
                <c:pt idx="196">
                  <c:v>2</c:v>
                </c:pt>
                <c:pt idx="197">
                  <c:v>2.0100000000000002</c:v>
                </c:pt>
                <c:pt idx="198">
                  <c:v>2.02</c:v>
                </c:pt>
                <c:pt idx="199">
                  <c:v>2.0300000000000002</c:v>
                </c:pt>
                <c:pt idx="200">
                  <c:v>2.04</c:v>
                </c:pt>
                <c:pt idx="201">
                  <c:v>2.0499999999999998</c:v>
                </c:pt>
                <c:pt idx="202">
                  <c:v>2.06</c:v>
                </c:pt>
                <c:pt idx="203">
                  <c:v>2.0699999999999998</c:v>
                </c:pt>
                <c:pt idx="204">
                  <c:v>2.08</c:v>
                </c:pt>
                <c:pt idx="205">
                  <c:v>2.09</c:v>
                </c:pt>
                <c:pt idx="206">
                  <c:v>2.1</c:v>
                </c:pt>
                <c:pt idx="207">
                  <c:v>2.11</c:v>
                </c:pt>
                <c:pt idx="208">
                  <c:v>2.12</c:v>
                </c:pt>
                <c:pt idx="209">
                  <c:v>2.13</c:v>
                </c:pt>
                <c:pt idx="210">
                  <c:v>2.14</c:v>
                </c:pt>
                <c:pt idx="211">
                  <c:v>2.15</c:v>
                </c:pt>
                <c:pt idx="212">
                  <c:v>2.16</c:v>
                </c:pt>
                <c:pt idx="213">
                  <c:v>2.17</c:v>
                </c:pt>
                <c:pt idx="214">
                  <c:v>2.1800000000000002</c:v>
                </c:pt>
                <c:pt idx="215">
                  <c:v>2.19</c:v>
                </c:pt>
                <c:pt idx="216">
                  <c:v>2.2000000000000002</c:v>
                </c:pt>
                <c:pt idx="217">
                  <c:v>2.21</c:v>
                </c:pt>
                <c:pt idx="218">
                  <c:v>2.2200000000000002</c:v>
                </c:pt>
                <c:pt idx="219">
                  <c:v>2.23</c:v>
                </c:pt>
                <c:pt idx="220">
                  <c:v>2.2400000000000002</c:v>
                </c:pt>
                <c:pt idx="221">
                  <c:v>2.25</c:v>
                </c:pt>
                <c:pt idx="222">
                  <c:v>2.2600000000000002</c:v>
                </c:pt>
                <c:pt idx="223">
                  <c:v>2.27</c:v>
                </c:pt>
                <c:pt idx="224">
                  <c:v>2.2800000000000002</c:v>
                </c:pt>
                <c:pt idx="225">
                  <c:v>2.29</c:v>
                </c:pt>
                <c:pt idx="226">
                  <c:v>2.3000000000000003</c:v>
                </c:pt>
                <c:pt idx="227">
                  <c:v>2.31</c:v>
                </c:pt>
                <c:pt idx="228">
                  <c:v>2.3199999999999998</c:v>
                </c:pt>
                <c:pt idx="229">
                  <c:v>2.33</c:v>
                </c:pt>
                <c:pt idx="230">
                  <c:v>2.34</c:v>
                </c:pt>
                <c:pt idx="231">
                  <c:v>2.35</c:v>
                </c:pt>
                <c:pt idx="232">
                  <c:v>2.36</c:v>
                </c:pt>
                <c:pt idx="233">
                  <c:v>2.37</c:v>
                </c:pt>
                <c:pt idx="234">
                  <c:v>2.38</c:v>
                </c:pt>
                <c:pt idx="235">
                  <c:v>2.39</c:v>
                </c:pt>
                <c:pt idx="236">
                  <c:v>2.4</c:v>
                </c:pt>
                <c:pt idx="237">
                  <c:v>2.41</c:v>
                </c:pt>
                <c:pt idx="238">
                  <c:v>2.42</c:v>
                </c:pt>
                <c:pt idx="239">
                  <c:v>2.4300000000000002</c:v>
                </c:pt>
                <c:pt idx="240">
                  <c:v>2.44</c:v>
                </c:pt>
                <c:pt idx="241">
                  <c:v>2.4500000000000002</c:v>
                </c:pt>
                <c:pt idx="242">
                  <c:v>2.46</c:v>
                </c:pt>
                <c:pt idx="243">
                  <c:v>2.4700000000000002</c:v>
                </c:pt>
                <c:pt idx="244">
                  <c:v>2.48</c:v>
                </c:pt>
                <c:pt idx="245">
                  <c:v>2.4900000000000002</c:v>
                </c:pt>
                <c:pt idx="246">
                  <c:v>2.5</c:v>
                </c:pt>
                <c:pt idx="247">
                  <c:v>2.5100000000000002</c:v>
                </c:pt>
                <c:pt idx="248">
                  <c:v>2.52</c:v>
                </c:pt>
                <c:pt idx="249">
                  <c:v>2.5300000000000002</c:v>
                </c:pt>
                <c:pt idx="250">
                  <c:v>2.54</c:v>
                </c:pt>
                <c:pt idx="251">
                  <c:v>2.5500000000000003</c:v>
                </c:pt>
                <c:pt idx="252">
                  <c:v>2.56</c:v>
                </c:pt>
                <c:pt idx="253">
                  <c:v>2.57</c:v>
                </c:pt>
                <c:pt idx="254">
                  <c:v>2.58</c:v>
                </c:pt>
                <c:pt idx="255">
                  <c:v>2.59</c:v>
                </c:pt>
                <c:pt idx="256">
                  <c:v>2.6</c:v>
                </c:pt>
                <c:pt idx="257">
                  <c:v>2.61</c:v>
                </c:pt>
                <c:pt idx="258">
                  <c:v>2.62</c:v>
                </c:pt>
                <c:pt idx="259">
                  <c:v>2.63</c:v>
                </c:pt>
                <c:pt idx="260">
                  <c:v>2.64</c:v>
                </c:pt>
                <c:pt idx="261">
                  <c:v>2.65</c:v>
                </c:pt>
                <c:pt idx="262">
                  <c:v>2.66</c:v>
                </c:pt>
                <c:pt idx="263">
                  <c:v>2.67</c:v>
                </c:pt>
                <c:pt idx="264">
                  <c:v>2.68</c:v>
                </c:pt>
                <c:pt idx="265">
                  <c:v>2.69</c:v>
                </c:pt>
                <c:pt idx="266">
                  <c:v>2.7</c:v>
                </c:pt>
                <c:pt idx="267">
                  <c:v>2.71</c:v>
                </c:pt>
                <c:pt idx="268">
                  <c:v>2.72</c:v>
                </c:pt>
                <c:pt idx="269">
                  <c:v>2.73</c:v>
                </c:pt>
                <c:pt idx="270">
                  <c:v>2.74</c:v>
                </c:pt>
                <c:pt idx="271">
                  <c:v>2.75</c:v>
                </c:pt>
                <c:pt idx="272">
                  <c:v>2.7600000000000002</c:v>
                </c:pt>
                <c:pt idx="273">
                  <c:v>2.77</c:v>
                </c:pt>
                <c:pt idx="274">
                  <c:v>2.7800000000000002</c:v>
                </c:pt>
                <c:pt idx="275">
                  <c:v>2.79</c:v>
                </c:pt>
                <c:pt idx="276">
                  <c:v>2.8000000000000003</c:v>
                </c:pt>
                <c:pt idx="277">
                  <c:v>2.81</c:v>
                </c:pt>
                <c:pt idx="278">
                  <c:v>2.82</c:v>
                </c:pt>
                <c:pt idx="279">
                  <c:v>2.83</c:v>
                </c:pt>
                <c:pt idx="280">
                  <c:v>2.84</c:v>
                </c:pt>
                <c:pt idx="281">
                  <c:v>2.85</c:v>
                </c:pt>
                <c:pt idx="282">
                  <c:v>2.86</c:v>
                </c:pt>
                <c:pt idx="283">
                  <c:v>2.87</c:v>
                </c:pt>
                <c:pt idx="284">
                  <c:v>2.88</c:v>
                </c:pt>
                <c:pt idx="285">
                  <c:v>2.89</c:v>
                </c:pt>
                <c:pt idx="286">
                  <c:v>2.9</c:v>
                </c:pt>
                <c:pt idx="287">
                  <c:v>2.91</c:v>
                </c:pt>
                <c:pt idx="288">
                  <c:v>2.92</c:v>
                </c:pt>
                <c:pt idx="289">
                  <c:v>2.93</c:v>
                </c:pt>
                <c:pt idx="290">
                  <c:v>2.94</c:v>
                </c:pt>
                <c:pt idx="291">
                  <c:v>2.95</c:v>
                </c:pt>
                <c:pt idx="292">
                  <c:v>2.96</c:v>
                </c:pt>
                <c:pt idx="293">
                  <c:v>2.97</c:v>
                </c:pt>
                <c:pt idx="294">
                  <c:v>2.98</c:v>
                </c:pt>
                <c:pt idx="295">
                  <c:v>2.99</c:v>
                </c:pt>
                <c:pt idx="296">
                  <c:v>3</c:v>
                </c:pt>
                <c:pt idx="297">
                  <c:v>3.0100000000000002</c:v>
                </c:pt>
                <c:pt idx="298">
                  <c:v>3.02</c:v>
                </c:pt>
                <c:pt idx="299">
                  <c:v>3.0300000000000002</c:v>
                </c:pt>
                <c:pt idx="300">
                  <c:v>3.04</c:v>
                </c:pt>
                <c:pt idx="301">
                  <c:v>3.0500000000000003</c:v>
                </c:pt>
                <c:pt idx="302">
                  <c:v>3.06</c:v>
                </c:pt>
                <c:pt idx="303">
                  <c:v>3.0700000000000003</c:v>
                </c:pt>
                <c:pt idx="304">
                  <c:v>3.08</c:v>
                </c:pt>
                <c:pt idx="305">
                  <c:v>3.09</c:v>
                </c:pt>
                <c:pt idx="306">
                  <c:v>3.1</c:v>
                </c:pt>
                <c:pt idx="307">
                  <c:v>3.11</c:v>
                </c:pt>
                <c:pt idx="308">
                  <c:v>3.12</c:v>
                </c:pt>
                <c:pt idx="309">
                  <c:v>3.13</c:v>
                </c:pt>
                <c:pt idx="310">
                  <c:v>3.14</c:v>
                </c:pt>
                <c:pt idx="311">
                  <c:v>3.15</c:v>
                </c:pt>
                <c:pt idx="312">
                  <c:v>3.16</c:v>
                </c:pt>
                <c:pt idx="313">
                  <c:v>3.17</c:v>
                </c:pt>
                <c:pt idx="314">
                  <c:v>3.18</c:v>
                </c:pt>
                <c:pt idx="315">
                  <c:v>3.19</c:v>
                </c:pt>
                <c:pt idx="316">
                  <c:v>3.2</c:v>
                </c:pt>
                <c:pt idx="317">
                  <c:v>3.21</c:v>
                </c:pt>
                <c:pt idx="318">
                  <c:v>3.22</c:v>
                </c:pt>
                <c:pt idx="319">
                  <c:v>3.23</c:v>
                </c:pt>
                <c:pt idx="320">
                  <c:v>3.24</c:v>
                </c:pt>
                <c:pt idx="321">
                  <c:v>3.25</c:v>
                </c:pt>
                <c:pt idx="322">
                  <c:v>3.2600000000000002</c:v>
                </c:pt>
                <c:pt idx="323">
                  <c:v>3.27</c:v>
                </c:pt>
                <c:pt idx="324">
                  <c:v>3.2800000000000002</c:v>
                </c:pt>
                <c:pt idx="325">
                  <c:v>3.29</c:v>
                </c:pt>
                <c:pt idx="326">
                  <c:v>3.3000000000000003</c:v>
                </c:pt>
                <c:pt idx="327">
                  <c:v>3.31</c:v>
                </c:pt>
                <c:pt idx="328">
                  <c:v>3.3200000000000003</c:v>
                </c:pt>
                <c:pt idx="329">
                  <c:v>3.33</c:v>
                </c:pt>
                <c:pt idx="330">
                  <c:v>3.34</c:v>
                </c:pt>
                <c:pt idx="331">
                  <c:v>3.35</c:v>
                </c:pt>
                <c:pt idx="332">
                  <c:v>3.36</c:v>
                </c:pt>
                <c:pt idx="333">
                  <c:v>3.37</c:v>
                </c:pt>
                <c:pt idx="334">
                  <c:v>3.38</c:v>
                </c:pt>
                <c:pt idx="335">
                  <c:v>3.39</c:v>
                </c:pt>
                <c:pt idx="336">
                  <c:v>3.4</c:v>
                </c:pt>
                <c:pt idx="337">
                  <c:v>3.41</c:v>
                </c:pt>
                <c:pt idx="338">
                  <c:v>3.42</c:v>
                </c:pt>
                <c:pt idx="339">
                  <c:v>3.43</c:v>
                </c:pt>
                <c:pt idx="340">
                  <c:v>3.44</c:v>
                </c:pt>
                <c:pt idx="341">
                  <c:v>3.45</c:v>
                </c:pt>
                <c:pt idx="342">
                  <c:v>3.46</c:v>
                </c:pt>
                <c:pt idx="343">
                  <c:v>3.47</c:v>
                </c:pt>
                <c:pt idx="344">
                  <c:v>3.48</c:v>
                </c:pt>
                <c:pt idx="345">
                  <c:v>3.49</c:v>
                </c:pt>
                <c:pt idx="346">
                  <c:v>3.5</c:v>
                </c:pt>
                <c:pt idx="347">
                  <c:v>3.5100000000000002</c:v>
                </c:pt>
                <c:pt idx="348">
                  <c:v>3.52</c:v>
                </c:pt>
                <c:pt idx="349">
                  <c:v>3.5300000000000002</c:v>
                </c:pt>
                <c:pt idx="350">
                  <c:v>3.54</c:v>
                </c:pt>
                <c:pt idx="351">
                  <c:v>3.5500000000000003</c:v>
                </c:pt>
                <c:pt idx="352">
                  <c:v>3.56</c:v>
                </c:pt>
                <c:pt idx="353">
                  <c:v>3.5700000000000003</c:v>
                </c:pt>
                <c:pt idx="354">
                  <c:v>3.58</c:v>
                </c:pt>
                <c:pt idx="355">
                  <c:v>3.59</c:v>
                </c:pt>
                <c:pt idx="356">
                  <c:v>3.6</c:v>
                </c:pt>
                <c:pt idx="357">
                  <c:v>3.61</c:v>
                </c:pt>
                <c:pt idx="358">
                  <c:v>3.62</c:v>
                </c:pt>
                <c:pt idx="359">
                  <c:v>3.63</c:v>
                </c:pt>
                <c:pt idx="360">
                  <c:v>3.64</c:v>
                </c:pt>
                <c:pt idx="361">
                  <c:v>3.65</c:v>
                </c:pt>
                <c:pt idx="362">
                  <c:v>3.66</c:v>
                </c:pt>
                <c:pt idx="363">
                  <c:v>3.67</c:v>
                </c:pt>
                <c:pt idx="364">
                  <c:v>3.68</c:v>
                </c:pt>
                <c:pt idx="365">
                  <c:v>3.69</c:v>
                </c:pt>
                <c:pt idx="366">
                  <c:v>3.7</c:v>
                </c:pt>
                <c:pt idx="367">
                  <c:v>3.71</c:v>
                </c:pt>
                <c:pt idx="368">
                  <c:v>3.72</c:v>
                </c:pt>
                <c:pt idx="369">
                  <c:v>3.73</c:v>
                </c:pt>
                <c:pt idx="370">
                  <c:v>3.74</c:v>
                </c:pt>
                <c:pt idx="371">
                  <c:v>3.75</c:v>
                </c:pt>
                <c:pt idx="372">
                  <c:v>3.7600000000000002</c:v>
                </c:pt>
                <c:pt idx="373">
                  <c:v>3.77</c:v>
                </c:pt>
                <c:pt idx="374">
                  <c:v>3.7800000000000002</c:v>
                </c:pt>
                <c:pt idx="375">
                  <c:v>3.79</c:v>
                </c:pt>
                <c:pt idx="376">
                  <c:v>3.8000000000000003</c:v>
                </c:pt>
                <c:pt idx="377">
                  <c:v>3.81</c:v>
                </c:pt>
                <c:pt idx="378">
                  <c:v>3.8200000000000003</c:v>
                </c:pt>
                <c:pt idx="379">
                  <c:v>3.83</c:v>
                </c:pt>
                <c:pt idx="380">
                  <c:v>3.84</c:v>
                </c:pt>
                <c:pt idx="381">
                  <c:v>3.85</c:v>
                </c:pt>
                <c:pt idx="382">
                  <c:v>3.86</c:v>
                </c:pt>
                <c:pt idx="383">
                  <c:v>3.87</c:v>
                </c:pt>
                <c:pt idx="384">
                  <c:v>3.88</c:v>
                </c:pt>
                <c:pt idx="385">
                  <c:v>3.89</c:v>
                </c:pt>
                <c:pt idx="386">
                  <c:v>3.9</c:v>
                </c:pt>
                <c:pt idx="387">
                  <c:v>3.91</c:v>
                </c:pt>
                <c:pt idx="388">
                  <c:v>3.92</c:v>
                </c:pt>
                <c:pt idx="389">
                  <c:v>3.93</c:v>
                </c:pt>
                <c:pt idx="390">
                  <c:v>3.94</c:v>
                </c:pt>
                <c:pt idx="391">
                  <c:v>3.95</c:v>
                </c:pt>
                <c:pt idx="392">
                  <c:v>3.96</c:v>
                </c:pt>
                <c:pt idx="393">
                  <c:v>3.97</c:v>
                </c:pt>
                <c:pt idx="394">
                  <c:v>3.98</c:v>
                </c:pt>
                <c:pt idx="395">
                  <c:v>3.99</c:v>
                </c:pt>
                <c:pt idx="396">
                  <c:v>4</c:v>
                </c:pt>
              </c:numCache>
            </c:numRef>
          </c:xVal>
          <c:yVal>
            <c:numRef>
              <c:f>'[ReactorData1_5_18 (5).xlsx]50Eth50Prop'!$AO$5:$AO$401</c:f>
              <c:numCache>
                <c:formatCode>General</c:formatCode>
                <c:ptCount val="397"/>
                <c:pt idx="0">
                  <c:v>7.5902465820312792E-3</c:v>
                </c:pt>
                <c:pt idx="1">
                  <c:v>9.475205078124993E-3</c:v>
                </c:pt>
                <c:pt idx="2">
                  <c:v>1.1335241699218679E-2</c:v>
                </c:pt>
                <c:pt idx="3">
                  <c:v>1.3166191406249972E-2</c:v>
                </c:pt>
                <c:pt idx="4">
                  <c:v>1.4965014648437469E-2</c:v>
                </c:pt>
                <c:pt idx="5">
                  <c:v>1.6730407714843742E-2</c:v>
                </c:pt>
                <c:pt idx="6">
                  <c:v>1.8460083007812433E-2</c:v>
                </c:pt>
                <c:pt idx="7">
                  <c:v>2.0154052734375039E-2</c:v>
                </c:pt>
                <c:pt idx="8">
                  <c:v>2.1810673828125127E-2</c:v>
                </c:pt>
                <c:pt idx="9">
                  <c:v>2.3430483398437618E-2</c:v>
                </c:pt>
                <c:pt idx="10">
                  <c:v>2.5013041992187568E-2</c:v>
                </c:pt>
                <c:pt idx="11">
                  <c:v>2.6558291015624902E-2</c:v>
                </c:pt>
                <c:pt idx="12">
                  <c:v>2.806592285156248E-2</c:v>
                </c:pt>
                <c:pt idx="13">
                  <c:v>2.9537094726562546E-2</c:v>
                </c:pt>
                <c:pt idx="14">
                  <c:v>3.0971591796875059E-2</c:v>
                </c:pt>
                <c:pt idx="15">
                  <c:v>3.2369697265625053E-2</c:v>
                </c:pt>
                <c:pt idx="16">
                  <c:v>3.3732363281249983E-2</c:v>
                </c:pt>
                <c:pt idx="17">
                  <c:v>3.5059672851562418E-2</c:v>
                </c:pt>
                <c:pt idx="18">
                  <c:v>3.6353256835937542E-2</c:v>
                </c:pt>
                <c:pt idx="19">
                  <c:v>3.7612783203125083E-2</c:v>
                </c:pt>
                <c:pt idx="20">
                  <c:v>3.883981445312501E-2</c:v>
                </c:pt>
                <c:pt idx="21">
                  <c:v>4.003450195312494E-2</c:v>
                </c:pt>
                <c:pt idx="22">
                  <c:v>4.1198164062499903E-2</c:v>
                </c:pt>
                <c:pt idx="23">
                  <c:v>4.2331005859374993E-2</c:v>
                </c:pt>
                <c:pt idx="24">
                  <c:v>4.3434609374999961E-2</c:v>
                </c:pt>
                <c:pt idx="25">
                  <c:v>4.4508642578124896E-2</c:v>
                </c:pt>
                <c:pt idx="26">
                  <c:v>4.5555507812500035E-2</c:v>
                </c:pt>
                <c:pt idx="27">
                  <c:v>4.6574482421875035E-2</c:v>
                </c:pt>
                <c:pt idx="28">
                  <c:v>4.7567197265625111E-2</c:v>
                </c:pt>
                <c:pt idx="29">
                  <c:v>4.8534296875000008E-2</c:v>
                </c:pt>
                <c:pt idx="30">
                  <c:v>4.9476191406249953E-2</c:v>
                </c:pt>
                <c:pt idx="31">
                  <c:v>5.0394140625E-2</c:v>
                </c:pt>
                <c:pt idx="32">
                  <c:v>5.1288349609374936E-2</c:v>
                </c:pt>
                <c:pt idx="33">
                  <c:v>5.2159853515625007E-2</c:v>
                </c:pt>
                <c:pt idx="34">
                  <c:v>5.3008964843750062E-2</c:v>
                </c:pt>
                <c:pt idx="35">
                  <c:v>5.3837285156249956E-2</c:v>
                </c:pt>
                <c:pt idx="36">
                  <c:v>5.4644482421874987E-2</c:v>
                </c:pt>
                <c:pt idx="37">
                  <c:v>5.5431425781249974E-2</c:v>
                </c:pt>
                <c:pt idx="38">
                  <c:v>5.6198613281249934E-2</c:v>
                </c:pt>
                <c:pt idx="39">
                  <c:v>5.6946660156249995E-2</c:v>
                </c:pt>
                <c:pt idx="40">
                  <c:v>5.7677070312499981E-2</c:v>
                </c:pt>
                <c:pt idx="41">
                  <c:v>5.8388564453125055E-2</c:v>
                </c:pt>
                <c:pt idx="42">
                  <c:v>5.9084125976562499E-2</c:v>
                </c:pt>
                <c:pt idx="43">
                  <c:v>5.9761650390624949E-2</c:v>
                </c:pt>
                <c:pt idx="44">
                  <c:v>6.0422949218749994E-2</c:v>
                </c:pt>
                <c:pt idx="45">
                  <c:v>6.1069062500000021E-2</c:v>
                </c:pt>
                <c:pt idx="46">
                  <c:v>6.1699672851562443E-2</c:v>
                </c:pt>
                <c:pt idx="47">
                  <c:v>6.2314721679687463E-2</c:v>
                </c:pt>
                <c:pt idx="48">
                  <c:v>6.2915830078124943E-2</c:v>
                </c:pt>
                <c:pt idx="49">
                  <c:v>6.3502597656249951E-2</c:v>
                </c:pt>
                <c:pt idx="50">
                  <c:v>6.4075219726562493E-2</c:v>
                </c:pt>
                <c:pt idx="51">
                  <c:v>6.4635302734375011E-2</c:v>
                </c:pt>
                <c:pt idx="52">
                  <c:v>6.5181909179687511E-2</c:v>
                </c:pt>
                <c:pt idx="53">
                  <c:v>6.5716030273437545E-2</c:v>
                </c:pt>
                <c:pt idx="54">
                  <c:v>6.6238164062500063E-2</c:v>
                </c:pt>
                <c:pt idx="55">
                  <c:v>6.674818847656247E-2</c:v>
                </c:pt>
                <c:pt idx="56">
                  <c:v>6.7246738281250024E-2</c:v>
                </c:pt>
                <c:pt idx="57">
                  <c:v>6.7734340820312433E-2</c:v>
                </c:pt>
                <c:pt idx="58">
                  <c:v>6.8210727539062543E-2</c:v>
                </c:pt>
                <c:pt idx="59">
                  <c:v>6.8675849609374964E-2</c:v>
                </c:pt>
                <c:pt idx="60">
                  <c:v>6.9131870117187522E-2</c:v>
                </c:pt>
                <c:pt idx="61">
                  <c:v>6.9577294921875033E-2</c:v>
                </c:pt>
                <c:pt idx="62">
                  <c:v>7.0012197265624909E-2</c:v>
                </c:pt>
                <c:pt idx="63">
                  <c:v>7.0438476562499977E-2</c:v>
                </c:pt>
                <c:pt idx="64">
                  <c:v>7.0855322265625048E-2</c:v>
                </c:pt>
                <c:pt idx="65">
                  <c:v>7.126257568359376E-2</c:v>
                </c:pt>
                <c:pt idx="66">
                  <c:v>7.1661538085937532E-2</c:v>
                </c:pt>
                <c:pt idx="67">
                  <c:v>7.2051625976562492E-2</c:v>
                </c:pt>
                <c:pt idx="68">
                  <c:v>7.2433471679687528E-2</c:v>
                </c:pt>
                <c:pt idx="69">
                  <c:v>7.2807370605468741E-2</c:v>
                </c:pt>
                <c:pt idx="70">
                  <c:v>7.3172661132812511E-2</c:v>
                </c:pt>
                <c:pt idx="71">
                  <c:v>7.3531062011718801E-2</c:v>
                </c:pt>
                <c:pt idx="72">
                  <c:v>7.3881047363281327E-2</c:v>
                </c:pt>
                <c:pt idx="73">
                  <c:v>7.4224367675781208E-2</c:v>
                </c:pt>
                <c:pt idx="74">
                  <c:v>7.4560251464843699E-2</c:v>
                </c:pt>
                <c:pt idx="75">
                  <c:v>7.4889145507812463E-2</c:v>
                </c:pt>
                <c:pt idx="76">
                  <c:v>7.5210939941406221E-2</c:v>
                </c:pt>
                <c:pt idx="77">
                  <c:v>7.552653076171878E-2</c:v>
                </c:pt>
                <c:pt idx="78">
                  <c:v>7.5835676269531194E-2</c:v>
                </c:pt>
                <c:pt idx="79">
                  <c:v>7.6137900390625041E-2</c:v>
                </c:pt>
                <c:pt idx="80">
                  <c:v>7.6434353027343749E-2</c:v>
                </c:pt>
                <c:pt idx="81">
                  <c:v>7.6724555664062416E-2</c:v>
                </c:pt>
                <c:pt idx="82">
                  <c:v>7.7008730468749939E-2</c:v>
                </c:pt>
                <c:pt idx="83">
                  <c:v>7.7287790527343858E-2</c:v>
                </c:pt>
                <c:pt idx="84">
                  <c:v>7.7560292968749944E-2</c:v>
                </c:pt>
                <c:pt idx="85">
                  <c:v>7.7828723144531278E-2</c:v>
                </c:pt>
                <c:pt idx="86">
                  <c:v>7.8090493164062413E-2</c:v>
                </c:pt>
                <c:pt idx="87">
                  <c:v>7.8347287597656204E-2</c:v>
                </c:pt>
                <c:pt idx="88">
                  <c:v>7.859943359374999E-2</c:v>
                </c:pt>
                <c:pt idx="89">
                  <c:v>7.8846237792968718E-2</c:v>
                </c:pt>
                <c:pt idx="90">
                  <c:v>7.9087653808593686E-2</c:v>
                </c:pt>
                <c:pt idx="91">
                  <c:v>7.9324987792968621E-2</c:v>
                </c:pt>
                <c:pt idx="92">
                  <c:v>7.9557633056640584E-2</c:v>
                </c:pt>
                <c:pt idx="93">
                  <c:v>7.9785384521484454E-2</c:v>
                </c:pt>
                <c:pt idx="94">
                  <c:v>8.0009270019531314E-2</c:v>
                </c:pt>
                <c:pt idx="95">
                  <c:v>8.0227821044921765E-2</c:v>
                </c:pt>
                <c:pt idx="96">
                  <c:v>8.0443848876953036E-2</c:v>
                </c:pt>
                <c:pt idx="97">
                  <c:v>8.0653677978515595E-2</c:v>
                </c:pt>
                <c:pt idx="98">
                  <c:v>8.0861112060546914E-2</c:v>
                </c:pt>
                <c:pt idx="99">
                  <c:v>8.1064102783203168E-2</c:v>
                </c:pt>
                <c:pt idx="100">
                  <c:v>8.1262640380859341E-2</c:v>
                </c:pt>
                <c:pt idx="101">
                  <c:v>8.1457454833984408E-2</c:v>
                </c:pt>
                <c:pt idx="102">
                  <c:v>8.1648826904296867E-2</c:v>
                </c:pt>
                <c:pt idx="103">
                  <c:v>8.183649902343744E-2</c:v>
                </c:pt>
                <c:pt idx="104">
                  <c:v>8.2020596923828057E-2</c:v>
                </c:pt>
                <c:pt idx="105">
                  <c:v>8.2201315917968754E-2</c:v>
                </c:pt>
                <c:pt idx="106">
                  <c:v>8.2378712158203235E-2</c:v>
                </c:pt>
                <c:pt idx="107">
                  <c:v>8.2552346191406209E-2</c:v>
                </c:pt>
                <c:pt idx="108">
                  <c:v>8.2723215332031239E-2</c:v>
                </c:pt>
                <c:pt idx="109">
                  <c:v>8.2890812988281187E-2</c:v>
                </c:pt>
                <c:pt idx="110">
                  <c:v>8.3055004882812589E-2</c:v>
                </c:pt>
                <c:pt idx="111">
                  <c:v>8.3215987548828002E-2</c:v>
                </c:pt>
                <c:pt idx="112">
                  <c:v>8.3374395751953059E-2</c:v>
                </c:pt>
                <c:pt idx="113">
                  <c:v>8.3530126953124978E-2</c:v>
                </c:pt>
                <c:pt idx="114">
                  <c:v>8.3682521972656229E-2</c:v>
                </c:pt>
                <c:pt idx="115">
                  <c:v>8.3832148437500059E-2</c:v>
                </c:pt>
                <c:pt idx="116">
                  <c:v>8.3979171142578121E-2</c:v>
                </c:pt>
                <c:pt idx="117">
                  <c:v>8.4123493652343756E-2</c:v>
                </c:pt>
                <c:pt idx="118">
                  <c:v>8.4265194091796891E-2</c:v>
                </c:pt>
                <c:pt idx="119">
                  <c:v>8.4404263916015687E-2</c:v>
                </c:pt>
                <c:pt idx="120">
                  <c:v>8.4540733642578123E-2</c:v>
                </c:pt>
                <c:pt idx="121">
                  <c:v>8.4674742431640582E-2</c:v>
                </c:pt>
                <c:pt idx="122">
                  <c:v>8.4806365356445312E-2</c:v>
                </c:pt>
                <c:pt idx="123">
                  <c:v>8.4935632934570265E-2</c:v>
                </c:pt>
                <c:pt idx="124">
                  <c:v>8.5061758422851658E-2</c:v>
                </c:pt>
                <c:pt idx="125">
                  <c:v>8.5187414550781312E-2</c:v>
                </c:pt>
                <c:pt idx="126">
                  <c:v>8.5309959716796863E-2</c:v>
                </c:pt>
                <c:pt idx="127">
                  <c:v>8.5429842529296821E-2</c:v>
                </c:pt>
                <c:pt idx="128">
                  <c:v>8.5548040161132738E-2</c:v>
                </c:pt>
                <c:pt idx="129">
                  <c:v>8.5664004516601597E-2</c:v>
                </c:pt>
                <c:pt idx="130">
                  <c:v>8.5777875366210884E-2</c:v>
                </c:pt>
                <c:pt idx="131">
                  <c:v>8.5889734497070311E-2</c:v>
                </c:pt>
                <c:pt idx="132">
                  <c:v>8.6000035400390668E-2</c:v>
                </c:pt>
                <c:pt idx="133">
                  <c:v>8.6108049926757774E-2</c:v>
                </c:pt>
                <c:pt idx="134">
                  <c:v>8.6213975219726582E-2</c:v>
                </c:pt>
                <c:pt idx="135">
                  <c:v>8.6317696533203092E-2</c:v>
                </c:pt>
                <c:pt idx="136">
                  <c:v>8.6421311035156267E-2</c:v>
                </c:pt>
                <c:pt idx="137">
                  <c:v>8.6521032714843821E-2</c:v>
                </c:pt>
                <c:pt idx="138">
                  <c:v>8.6620195922851501E-2</c:v>
                </c:pt>
                <c:pt idx="139">
                  <c:v>8.6717460327148416E-2</c:v>
                </c:pt>
                <c:pt idx="140">
                  <c:v>8.6811815185546842E-2</c:v>
                </c:pt>
                <c:pt idx="141">
                  <c:v>8.6906542358398411E-2</c:v>
                </c:pt>
                <c:pt idx="142">
                  <c:v>8.6999285278320321E-2</c:v>
                </c:pt>
                <c:pt idx="143">
                  <c:v>8.7089338378906117E-2</c:v>
                </c:pt>
                <c:pt idx="144">
                  <c:v>8.7178864135742218E-2</c:v>
                </c:pt>
                <c:pt idx="145">
                  <c:v>8.7265944824218789E-2</c:v>
                </c:pt>
                <c:pt idx="146">
                  <c:v>8.7352017822265704E-2</c:v>
                </c:pt>
                <c:pt idx="147">
                  <c:v>8.7436485595703106E-2</c:v>
                </c:pt>
                <c:pt idx="148">
                  <c:v>8.7520269775390611E-2</c:v>
                </c:pt>
                <c:pt idx="149">
                  <c:v>8.7601842041015662E-2</c:v>
                </c:pt>
                <c:pt idx="150">
                  <c:v>8.7682139892578087E-2</c:v>
                </c:pt>
                <c:pt idx="151">
                  <c:v>8.7761025390624983E-2</c:v>
                </c:pt>
                <c:pt idx="152">
                  <c:v>8.7839006958007837E-2</c:v>
                </c:pt>
                <c:pt idx="153">
                  <c:v>8.791534423828129E-2</c:v>
                </c:pt>
                <c:pt idx="154">
                  <c:v>8.7990307617187499E-2</c:v>
                </c:pt>
                <c:pt idx="155">
                  <c:v>8.8063984069824242E-2</c:v>
                </c:pt>
                <c:pt idx="156">
                  <c:v>8.8135836486816388E-2</c:v>
                </c:pt>
                <c:pt idx="157">
                  <c:v>8.8207841796875006E-2</c:v>
                </c:pt>
                <c:pt idx="158">
                  <c:v>8.8278294372558616E-2</c:v>
                </c:pt>
                <c:pt idx="159">
                  <c:v>8.8346878051757879E-2</c:v>
                </c:pt>
                <c:pt idx="160">
                  <c:v>8.8415315856933629E-2</c:v>
                </c:pt>
                <c:pt idx="161">
                  <c:v>8.848220794677733E-2</c:v>
                </c:pt>
                <c:pt idx="162">
                  <c:v>8.8547726745605473E-2</c:v>
                </c:pt>
                <c:pt idx="163">
                  <c:v>8.8612033691406217E-2</c:v>
                </c:pt>
                <c:pt idx="164">
                  <c:v>8.8675723876953161E-2</c:v>
                </c:pt>
                <c:pt idx="165">
                  <c:v>8.8738514099121119E-2</c:v>
                </c:pt>
                <c:pt idx="166">
                  <c:v>8.8799726562500042E-2</c:v>
                </c:pt>
                <c:pt idx="167">
                  <c:v>8.8859815063476594E-2</c:v>
                </c:pt>
                <c:pt idx="168">
                  <c:v>8.8919769897460907E-2</c:v>
                </c:pt>
                <c:pt idx="169">
                  <c:v>8.897825958251955E-2</c:v>
                </c:pt>
                <c:pt idx="170">
                  <c:v>8.9035856628417995E-2</c:v>
                </c:pt>
                <c:pt idx="171">
                  <c:v>8.9092379455566403E-2</c:v>
                </c:pt>
                <c:pt idx="172">
                  <c:v>8.9148429260253931E-2</c:v>
                </c:pt>
                <c:pt idx="173">
                  <c:v>8.9203309020996144E-2</c:v>
                </c:pt>
                <c:pt idx="174">
                  <c:v>8.9257115478515642E-2</c:v>
                </c:pt>
                <c:pt idx="175">
                  <c:v>8.9310075378417925E-2</c:v>
                </c:pt>
                <c:pt idx="176">
                  <c:v>8.9362792968750021E-2</c:v>
                </c:pt>
                <c:pt idx="177">
                  <c:v>8.9414234924316507E-2</c:v>
                </c:pt>
                <c:pt idx="178">
                  <c:v>8.9464467163085856E-2</c:v>
                </c:pt>
                <c:pt idx="179">
                  <c:v>8.9514486694335885E-2</c:v>
                </c:pt>
                <c:pt idx="180">
                  <c:v>8.9563965148925867E-2</c:v>
                </c:pt>
                <c:pt idx="181">
                  <c:v>8.9612257995605543E-2</c:v>
                </c:pt>
                <c:pt idx="182">
                  <c:v>8.9659824218749989E-2</c:v>
                </c:pt>
                <c:pt idx="183">
                  <c:v>8.9706677856445358E-2</c:v>
                </c:pt>
                <c:pt idx="184">
                  <c:v>8.9752579040527414E-2</c:v>
                </c:pt>
                <c:pt idx="185">
                  <c:v>8.9797633361816315E-2</c:v>
                </c:pt>
                <c:pt idx="186">
                  <c:v>8.9843175048828106E-2</c:v>
                </c:pt>
                <c:pt idx="187">
                  <c:v>8.9886795959472687E-2</c:v>
                </c:pt>
                <c:pt idx="188">
                  <c:v>8.9930004577636724E-2</c:v>
                </c:pt>
                <c:pt idx="189">
                  <c:v>8.9973051452636635E-2</c:v>
                </c:pt>
                <c:pt idx="190">
                  <c:v>9.0014794311523455E-2</c:v>
                </c:pt>
                <c:pt idx="191">
                  <c:v>9.0056042175292922E-2</c:v>
                </c:pt>
                <c:pt idx="192">
                  <c:v>9.0097045898437506E-2</c:v>
                </c:pt>
                <c:pt idx="193">
                  <c:v>9.0136860351562487E-2</c:v>
                </c:pt>
                <c:pt idx="194">
                  <c:v>9.0176777801513675E-2</c:v>
                </c:pt>
                <c:pt idx="195">
                  <c:v>9.0215602264404338E-2</c:v>
                </c:pt>
                <c:pt idx="196">
                  <c:v>9.0253812866210995E-2</c:v>
                </c:pt>
                <c:pt idx="197">
                  <c:v>9.0291733398437463E-2</c:v>
                </c:pt>
                <c:pt idx="198">
                  <c:v>9.0328893432617144E-2</c:v>
                </c:pt>
                <c:pt idx="199">
                  <c:v>9.0365952758788948E-2</c:v>
                </c:pt>
                <c:pt idx="200">
                  <c:v>9.0402355651855504E-2</c:v>
                </c:pt>
                <c:pt idx="201">
                  <c:v>9.0437631683349659E-2</c:v>
                </c:pt>
                <c:pt idx="202">
                  <c:v>9.047252410888669E-2</c:v>
                </c:pt>
                <c:pt idx="203">
                  <c:v>9.050736190795898E-2</c:v>
                </c:pt>
                <c:pt idx="204">
                  <c:v>9.0541217346191402E-2</c:v>
                </c:pt>
                <c:pt idx="205">
                  <c:v>9.0575287170410204E-2</c:v>
                </c:pt>
                <c:pt idx="206">
                  <c:v>9.0607901306152275E-2</c:v>
                </c:pt>
                <c:pt idx="207">
                  <c:v>9.0640558471679664E-2</c:v>
                </c:pt>
                <c:pt idx="208">
                  <c:v>9.0672699432373133E-2</c:v>
                </c:pt>
                <c:pt idx="209">
                  <c:v>9.0704521789550741E-2</c:v>
                </c:pt>
                <c:pt idx="210">
                  <c:v>9.0735888519287128E-2</c:v>
                </c:pt>
                <c:pt idx="211">
                  <c:v>9.0766623229980373E-2</c:v>
                </c:pt>
                <c:pt idx="212">
                  <c:v>9.0797256774902371E-2</c:v>
                </c:pt>
                <c:pt idx="213">
                  <c:v>9.0827390136718728E-2</c:v>
                </c:pt>
                <c:pt idx="214">
                  <c:v>9.0856901855468783E-2</c:v>
                </c:pt>
                <c:pt idx="215">
                  <c:v>9.0884997863769593E-2</c:v>
                </c:pt>
                <c:pt idx="216">
                  <c:v>9.0914431610107399E-2</c:v>
                </c:pt>
                <c:pt idx="217">
                  <c:v>9.0942884063720655E-2</c:v>
                </c:pt>
                <c:pt idx="218">
                  <c:v>9.0970834655761765E-2</c:v>
                </c:pt>
                <c:pt idx="219">
                  <c:v>9.0998959655761796E-2</c:v>
                </c:pt>
                <c:pt idx="220">
                  <c:v>9.1026118469238249E-2</c:v>
                </c:pt>
                <c:pt idx="221">
                  <c:v>9.1052534942626995E-2</c:v>
                </c:pt>
                <c:pt idx="222">
                  <c:v>9.1078760223388747E-2</c:v>
                </c:pt>
                <c:pt idx="223">
                  <c:v>9.1104928741455121E-2</c:v>
                </c:pt>
                <c:pt idx="224">
                  <c:v>9.1131378021240259E-2</c:v>
                </c:pt>
                <c:pt idx="225">
                  <c:v>9.1157269592285234E-2</c:v>
                </c:pt>
                <c:pt idx="226">
                  <c:v>9.1181378479003941E-2</c:v>
                </c:pt>
                <c:pt idx="227">
                  <c:v>9.1206225585937523E-2</c:v>
                </c:pt>
                <c:pt idx="228">
                  <c:v>9.1230916442871041E-2</c:v>
                </c:pt>
                <c:pt idx="229">
                  <c:v>9.1254635925292857E-2</c:v>
                </c:pt>
                <c:pt idx="230">
                  <c:v>9.1278679046630826E-2</c:v>
                </c:pt>
                <c:pt idx="231">
                  <c:v>9.1302046356201177E-2</c:v>
                </c:pt>
                <c:pt idx="232">
                  <c:v>9.1326048431396481E-2</c:v>
                </c:pt>
                <c:pt idx="233">
                  <c:v>9.134850585937504E-2</c:v>
                </c:pt>
                <c:pt idx="234">
                  <c:v>9.13712057495117E-2</c:v>
                </c:pt>
                <c:pt idx="235">
                  <c:v>9.1393440704345671E-2</c:v>
                </c:pt>
                <c:pt idx="236">
                  <c:v>9.1415192413330099E-2</c:v>
                </c:pt>
                <c:pt idx="237">
                  <c:v>9.1437294311523351E-2</c:v>
                </c:pt>
                <c:pt idx="238">
                  <c:v>9.1458909759521465E-2</c:v>
                </c:pt>
                <c:pt idx="239">
                  <c:v>9.1479745483398489E-2</c:v>
                </c:pt>
                <c:pt idx="240">
                  <c:v>9.1501336059570351E-2</c:v>
                </c:pt>
                <c:pt idx="241">
                  <c:v>9.1521818847656228E-2</c:v>
                </c:pt>
                <c:pt idx="242">
                  <c:v>9.1542232513427704E-2</c:v>
                </c:pt>
                <c:pt idx="243">
                  <c:v>9.1562259674072208E-2</c:v>
                </c:pt>
                <c:pt idx="244">
                  <c:v>9.1582461547851463E-2</c:v>
                </c:pt>
                <c:pt idx="245">
                  <c:v>9.1602092742919902E-2</c:v>
                </c:pt>
                <c:pt idx="246">
                  <c:v>9.1621589202880813E-2</c:v>
                </c:pt>
                <c:pt idx="247">
                  <c:v>9.1641116943359385E-2</c:v>
                </c:pt>
                <c:pt idx="248">
                  <c:v>9.165992805480945E-2</c:v>
                </c:pt>
                <c:pt idx="249">
                  <c:v>9.1679131851196249E-2</c:v>
                </c:pt>
                <c:pt idx="250">
                  <c:v>9.169685997009272E-2</c:v>
                </c:pt>
                <c:pt idx="251">
                  <c:v>9.1715886230468752E-2</c:v>
                </c:pt>
                <c:pt idx="252">
                  <c:v>9.1734026107788011E-2</c:v>
                </c:pt>
                <c:pt idx="253">
                  <c:v>9.175205436706553E-2</c:v>
                </c:pt>
                <c:pt idx="254">
                  <c:v>9.1769809417724557E-2</c:v>
                </c:pt>
                <c:pt idx="255">
                  <c:v>9.1787908554077091E-2</c:v>
                </c:pt>
                <c:pt idx="256">
                  <c:v>9.1804897079467762E-2</c:v>
                </c:pt>
                <c:pt idx="257">
                  <c:v>9.1821961822509859E-2</c:v>
                </c:pt>
                <c:pt idx="258">
                  <c:v>9.1839271697997979E-2</c:v>
                </c:pt>
                <c:pt idx="259">
                  <c:v>9.1855833587646513E-2</c:v>
                </c:pt>
                <c:pt idx="260">
                  <c:v>9.187207588195799E-2</c:v>
                </c:pt>
                <c:pt idx="261">
                  <c:v>9.1889007644653325E-2</c:v>
                </c:pt>
                <c:pt idx="262">
                  <c:v>9.190568763732912E-2</c:v>
                </c:pt>
                <c:pt idx="263">
                  <c:v>9.192149612426756E-2</c:v>
                </c:pt>
                <c:pt idx="264">
                  <c:v>9.1937154693603487E-2</c:v>
                </c:pt>
                <c:pt idx="265">
                  <c:v>9.1953372573852526E-2</c:v>
                </c:pt>
                <c:pt idx="266">
                  <c:v>9.1968639373779248E-2</c:v>
                </c:pt>
                <c:pt idx="267">
                  <c:v>9.1984305267333963E-2</c:v>
                </c:pt>
                <c:pt idx="268">
                  <c:v>9.1999395446777363E-2</c:v>
                </c:pt>
                <c:pt idx="269">
                  <c:v>9.2015301895141594E-2</c:v>
                </c:pt>
                <c:pt idx="270">
                  <c:v>9.2030322036743092E-2</c:v>
                </c:pt>
                <c:pt idx="271">
                  <c:v>9.2045057907104461E-2</c:v>
                </c:pt>
                <c:pt idx="272">
                  <c:v>9.2059395828247126E-2</c:v>
                </c:pt>
                <c:pt idx="273">
                  <c:v>9.2073932266235392E-2</c:v>
                </c:pt>
                <c:pt idx="274">
                  <c:v>9.208864074707028E-2</c:v>
                </c:pt>
                <c:pt idx="275">
                  <c:v>9.2102586135864278E-2</c:v>
                </c:pt>
                <c:pt idx="276">
                  <c:v>9.211624885559079E-2</c:v>
                </c:pt>
                <c:pt idx="277">
                  <c:v>9.2131002349853552E-2</c:v>
                </c:pt>
                <c:pt idx="278">
                  <c:v>9.2144881210327198E-2</c:v>
                </c:pt>
                <c:pt idx="279">
                  <c:v>9.2158098526000945E-2</c:v>
                </c:pt>
                <c:pt idx="280">
                  <c:v>9.2172728881835975E-2</c:v>
                </c:pt>
                <c:pt idx="281">
                  <c:v>9.2185508346557588E-2</c:v>
                </c:pt>
                <c:pt idx="282">
                  <c:v>9.2199318389892537E-2</c:v>
                </c:pt>
                <c:pt idx="283">
                  <c:v>9.2212232131958033E-2</c:v>
                </c:pt>
                <c:pt idx="284">
                  <c:v>9.2225575561523387E-2</c:v>
                </c:pt>
                <c:pt idx="285">
                  <c:v>9.2238509597778337E-2</c:v>
                </c:pt>
                <c:pt idx="286">
                  <c:v>9.2251050872802748E-2</c:v>
                </c:pt>
                <c:pt idx="287">
                  <c:v>9.2264821548461884E-2</c:v>
                </c:pt>
                <c:pt idx="288">
                  <c:v>9.2277217407226594E-2</c:v>
                </c:pt>
                <c:pt idx="289">
                  <c:v>9.2289314422607363E-2</c:v>
                </c:pt>
                <c:pt idx="290">
                  <c:v>9.23024225616456E-2</c:v>
                </c:pt>
                <c:pt idx="291">
                  <c:v>9.2314301757812495E-2</c:v>
                </c:pt>
                <c:pt idx="292">
                  <c:v>9.2326345901489179E-2</c:v>
                </c:pt>
                <c:pt idx="293">
                  <c:v>9.2338511276245094E-2</c:v>
                </c:pt>
                <c:pt idx="294">
                  <c:v>9.2351006927490292E-2</c:v>
                </c:pt>
                <c:pt idx="295">
                  <c:v>9.2363565826415944E-2</c:v>
                </c:pt>
                <c:pt idx="296">
                  <c:v>9.2375104370117214E-2</c:v>
                </c:pt>
                <c:pt idx="297">
                  <c:v>9.2386583709716863E-2</c:v>
                </c:pt>
                <c:pt idx="298">
                  <c:v>9.2397830429077191E-2</c:v>
                </c:pt>
                <c:pt idx="299">
                  <c:v>9.2410402145385789E-2</c:v>
                </c:pt>
                <c:pt idx="300">
                  <c:v>9.2421592864990201E-2</c:v>
                </c:pt>
                <c:pt idx="301">
                  <c:v>9.2433319244384804E-2</c:v>
                </c:pt>
                <c:pt idx="302">
                  <c:v>9.2444116134643553E-2</c:v>
                </c:pt>
                <c:pt idx="303">
                  <c:v>9.245594078063965E-2</c:v>
                </c:pt>
                <c:pt idx="304">
                  <c:v>9.2466829681396467E-2</c:v>
                </c:pt>
                <c:pt idx="305">
                  <c:v>9.2478240203857517E-2</c:v>
                </c:pt>
                <c:pt idx="306">
                  <c:v>9.2488973693847634E-2</c:v>
                </c:pt>
                <c:pt idx="307">
                  <c:v>9.250005950927738E-2</c:v>
                </c:pt>
                <c:pt idx="308">
                  <c:v>9.2510563430786161E-2</c:v>
                </c:pt>
                <c:pt idx="309">
                  <c:v>9.2521723632812608E-2</c:v>
                </c:pt>
                <c:pt idx="310">
                  <c:v>9.2532088623046876E-2</c:v>
                </c:pt>
                <c:pt idx="311">
                  <c:v>9.2543190002441406E-2</c:v>
                </c:pt>
                <c:pt idx="312">
                  <c:v>9.2553869781494116E-2</c:v>
                </c:pt>
                <c:pt idx="313">
                  <c:v>9.2564142913818398E-2</c:v>
                </c:pt>
                <c:pt idx="314">
                  <c:v>9.2574628677368209E-2</c:v>
                </c:pt>
                <c:pt idx="315">
                  <c:v>9.2585061492919993E-2</c:v>
                </c:pt>
                <c:pt idx="316">
                  <c:v>9.2595618057250959E-2</c:v>
                </c:pt>
                <c:pt idx="317">
                  <c:v>9.2605205078124989E-2</c:v>
                </c:pt>
                <c:pt idx="318">
                  <c:v>9.2615650405883876E-2</c:v>
                </c:pt>
                <c:pt idx="319">
                  <c:v>9.2625679855346685E-2</c:v>
                </c:pt>
                <c:pt idx="320">
                  <c:v>9.2635694122314566E-2</c:v>
                </c:pt>
                <c:pt idx="321">
                  <c:v>9.264636154174799E-2</c:v>
                </c:pt>
                <c:pt idx="322">
                  <c:v>9.2656125030517497E-2</c:v>
                </c:pt>
                <c:pt idx="323">
                  <c:v>9.2665770874023543E-2</c:v>
                </c:pt>
                <c:pt idx="324">
                  <c:v>9.2675033721923747E-2</c:v>
                </c:pt>
                <c:pt idx="325">
                  <c:v>9.2685548477172891E-2</c:v>
                </c:pt>
                <c:pt idx="326">
                  <c:v>9.2694614868164091E-2</c:v>
                </c:pt>
                <c:pt idx="327">
                  <c:v>9.2704998321533227E-2</c:v>
                </c:pt>
                <c:pt idx="328">
                  <c:v>9.2714198760986258E-2</c:v>
                </c:pt>
                <c:pt idx="329">
                  <c:v>9.272359642028806E-2</c:v>
                </c:pt>
                <c:pt idx="330">
                  <c:v>9.2733297500610365E-2</c:v>
                </c:pt>
                <c:pt idx="331">
                  <c:v>9.274300399780272E-2</c:v>
                </c:pt>
                <c:pt idx="332">
                  <c:v>9.275219390869141E-2</c:v>
                </c:pt>
                <c:pt idx="333">
                  <c:v>9.2761675872802693E-2</c:v>
                </c:pt>
                <c:pt idx="334">
                  <c:v>9.2770875778198217E-2</c:v>
                </c:pt>
                <c:pt idx="335">
                  <c:v>9.2780575103759741E-2</c:v>
                </c:pt>
                <c:pt idx="336">
                  <c:v>9.2789374847412148E-2</c:v>
                </c:pt>
                <c:pt idx="337">
                  <c:v>9.2798576889038129E-2</c:v>
                </c:pt>
                <c:pt idx="338">
                  <c:v>9.2807902107238729E-2</c:v>
                </c:pt>
                <c:pt idx="339">
                  <c:v>9.2816718025207537E-2</c:v>
                </c:pt>
                <c:pt idx="340">
                  <c:v>9.2825665359497087E-2</c:v>
                </c:pt>
                <c:pt idx="341">
                  <c:v>9.2835214729309001E-2</c:v>
                </c:pt>
                <c:pt idx="342">
                  <c:v>9.2843445053100646E-2</c:v>
                </c:pt>
                <c:pt idx="343">
                  <c:v>9.2852814559936575E-2</c:v>
                </c:pt>
                <c:pt idx="344">
                  <c:v>9.2862028732299762E-2</c:v>
                </c:pt>
                <c:pt idx="345">
                  <c:v>9.287062740325927E-2</c:v>
                </c:pt>
                <c:pt idx="346">
                  <c:v>9.2878884468078599E-2</c:v>
                </c:pt>
                <c:pt idx="347">
                  <c:v>9.2888319129943872E-2</c:v>
                </c:pt>
                <c:pt idx="348">
                  <c:v>9.2896687393188529E-2</c:v>
                </c:pt>
                <c:pt idx="349">
                  <c:v>9.2905062065124486E-2</c:v>
                </c:pt>
                <c:pt idx="350">
                  <c:v>9.2914076766967849E-2</c:v>
                </c:pt>
                <c:pt idx="351">
                  <c:v>9.2923136482238766E-2</c:v>
                </c:pt>
                <c:pt idx="352">
                  <c:v>9.2931559791565005E-2</c:v>
                </c:pt>
                <c:pt idx="353">
                  <c:v>9.2940254249572862E-2</c:v>
                </c:pt>
                <c:pt idx="354">
                  <c:v>9.2948777618408182E-2</c:v>
                </c:pt>
                <c:pt idx="355">
                  <c:v>9.2956543197631886E-2</c:v>
                </c:pt>
                <c:pt idx="356">
                  <c:v>9.2965608520507809E-2</c:v>
                </c:pt>
                <c:pt idx="357">
                  <c:v>9.2974352035522484E-2</c:v>
                </c:pt>
                <c:pt idx="358">
                  <c:v>9.2983052368164038E-2</c:v>
                </c:pt>
                <c:pt idx="359">
                  <c:v>9.2990698471069347E-2</c:v>
                </c:pt>
                <c:pt idx="360">
                  <c:v>9.2998607864379856E-2</c:v>
                </c:pt>
                <c:pt idx="361">
                  <c:v>9.3007737846374575E-2</c:v>
                </c:pt>
                <c:pt idx="362">
                  <c:v>9.3015914764404212E-2</c:v>
                </c:pt>
                <c:pt idx="363">
                  <c:v>9.3023378601074264E-2</c:v>
                </c:pt>
                <c:pt idx="364">
                  <c:v>9.3031620788574132E-2</c:v>
                </c:pt>
                <c:pt idx="365">
                  <c:v>9.3040201148986826E-2</c:v>
                </c:pt>
                <c:pt idx="366">
                  <c:v>9.3048566055297793E-2</c:v>
                </c:pt>
                <c:pt idx="367">
                  <c:v>9.3056836280822716E-2</c:v>
                </c:pt>
                <c:pt idx="368">
                  <c:v>9.306489765167239E-2</c:v>
                </c:pt>
                <c:pt idx="369">
                  <c:v>9.3072375373840319E-2</c:v>
                </c:pt>
                <c:pt idx="370">
                  <c:v>9.3081652679443336E-2</c:v>
                </c:pt>
                <c:pt idx="371">
                  <c:v>9.3089097175598171E-2</c:v>
                </c:pt>
                <c:pt idx="372">
                  <c:v>9.3096854324340741E-2</c:v>
                </c:pt>
                <c:pt idx="373">
                  <c:v>9.3105017585754388E-2</c:v>
                </c:pt>
                <c:pt idx="374">
                  <c:v>9.311322826385493E-2</c:v>
                </c:pt>
                <c:pt idx="375">
                  <c:v>9.3121328697204533E-2</c:v>
                </c:pt>
                <c:pt idx="376">
                  <c:v>9.3129030876159646E-2</c:v>
                </c:pt>
                <c:pt idx="377">
                  <c:v>9.3136858444213835E-2</c:v>
                </c:pt>
                <c:pt idx="378">
                  <c:v>9.314497634887689E-2</c:v>
                </c:pt>
                <c:pt idx="379">
                  <c:v>9.3152368774414074E-2</c:v>
                </c:pt>
                <c:pt idx="380">
                  <c:v>9.3160447235107455E-2</c:v>
                </c:pt>
                <c:pt idx="381">
                  <c:v>9.3167785644531279E-2</c:v>
                </c:pt>
                <c:pt idx="382">
                  <c:v>9.3175744400024407E-2</c:v>
                </c:pt>
                <c:pt idx="383">
                  <c:v>9.3183520240783704E-2</c:v>
                </c:pt>
                <c:pt idx="384">
                  <c:v>9.3191820030212424E-2</c:v>
                </c:pt>
                <c:pt idx="385">
                  <c:v>9.3199819602966305E-2</c:v>
                </c:pt>
                <c:pt idx="386">
                  <c:v>9.3207270660400354E-2</c:v>
                </c:pt>
                <c:pt idx="387">
                  <c:v>9.3215193710327146E-2</c:v>
                </c:pt>
                <c:pt idx="388">
                  <c:v>9.3223120269775417E-2</c:v>
                </c:pt>
                <c:pt idx="389">
                  <c:v>9.3230640373229937E-2</c:v>
                </c:pt>
                <c:pt idx="390">
                  <c:v>9.3238001213073726E-2</c:v>
                </c:pt>
                <c:pt idx="391">
                  <c:v>9.3246120643615787E-2</c:v>
                </c:pt>
                <c:pt idx="392">
                  <c:v>9.3253317680358952E-2</c:v>
                </c:pt>
                <c:pt idx="393">
                  <c:v>9.3260760116577135E-2</c:v>
                </c:pt>
                <c:pt idx="394">
                  <c:v>9.3269148941040006E-2</c:v>
                </c:pt>
                <c:pt idx="395">
                  <c:v>9.327689323425295E-2</c:v>
                </c:pt>
                <c:pt idx="396">
                  <c:v>9.3284459724426283E-2</c:v>
                </c:pt>
              </c:numCache>
            </c:numRef>
          </c:yVal>
          <c:smooth val="0"/>
          <c:extLst>
            <c:ext xmlns:c16="http://schemas.microsoft.com/office/drawing/2014/chart" uri="{C3380CC4-5D6E-409C-BE32-E72D297353CC}">
              <c16:uniqueId val="{00000005-FFAF-4DF5-83EE-FA7BB2D072D9}"/>
            </c:ext>
          </c:extLst>
        </c:ser>
        <c:dLbls>
          <c:showLegendKey val="0"/>
          <c:showVal val="0"/>
          <c:showCatName val="0"/>
          <c:showSerName val="0"/>
          <c:showPercent val="0"/>
          <c:showBubbleSize val="0"/>
        </c:dLbls>
        <c:axId val="590539560"/>
        <c:axId val="590541528"/>
      </c:scatterChart>
      <c:valAx>
        <c:axId val="590539560"/>
        <c:scaling>
          <c:orientation val="minMax"/>
          <c:max val="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Residence Time (s)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541528"/>
        <c:crosses val="autoZero"/>
        <c:crossBetween val="midCat"/>
      </c:valAx>
      <c:valAx>
        <c:axId val="590541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Component Mass Frac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5395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Equilibrium</a:t>
            </a:r>
            <a:r>
              <a:rPr lang="en-US" baseline="0"/>
              <a:t> Data for Ethane(1)/Propane(2) at -50 deg F</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Literature Data</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Sheet1!$D$4:$D$10</c:f>
              <c:numCache>
                <c:formatCode>General</c:formatCode>
                <c:ptCount val="7"/>
                <c:pt idx="0">
                  <c:v>4.6821705426356584</c:v>
                </c:pt>
                <c:pt idx="1">
                  <c:v>2.6902584493041748</c:v>
                </c:pt>
                <c:pt idx="2">
                  <c:v>1.9168173598553344</c:v>
                </c:pt>
                <c:pt idx="3">
                  <c:v>1.5125526537489469</c:v>
                </c:pt>
                <c:pt idx="4">
                  <c:v>1.2986887508626639</c:v>
                </c:pt>
                <c:pt idx="5">
                  <c:v>1.1825884086444007</c:v>
                </c:pt>
                <c:pt idx="6">
                  <c:v>1</c:v>
                </c:pt>
              </c:numCache>
            </c:numRef>
          </c:xVal>
          <c:yVal>
            <c:numRef>
              <c:f>Sheet1!$A$4:$A$10</c:f>
              <c:numCache>
                <c:formatCode>General</c:formatCode>
                <c:ptCount val="7"/>
                <c:pt idx="0">
                  <c:v>15.03</c:v>
                </c:pt>
                <c:pt idx="1">
                  <c:v>28</c:v>
                </c:pt>
                <c:pt idx="2">
                  <c:v>41</c:v>
                </c:pt>
                <c:pt idx="3">
                  <c:v>54.9</c:v>
                </c:pt>
                <c:pt idx="4">
                  <c:v>66.5</c:v>
                </c:pt>
                <c:pt idx="5">
                  <c:v>75</c:v>
                </c:pt>
                <c:pt idx="6">
                  <c:v>92.9</c:v>
                </c:pt>
              </c:numCache>
            </c:numRef>
          </c:yVal>
          <c:smooth val="1"/>
          <c:extLst>
            <c:ext xmlns:c16="http://schemas.microsoft.com/office/drawing/2014/chart" uri="{C3380CC4-5D6E-409C-BE32-E72D297353CC}">
              <c16:uniqueId val="{00000000-B90D-4DD0-91F7-247C7E3C9598}"/>
            </c:ext>
          </c:extLst>
        </c:ser>
        <c:ser>
          <c:idx val="1"/>
          <c:order val="1"/>
          <c:tx>
            <c:v>Peng-Robinson</c:v>
          </c:tx>
          <c:spPr>
            <a:ln w="50800" cap="rnd">
              <a:solidFill>
                <a:schemeClr val="accent2"/>
              </a:solidFill>
              <a:round/>
            </a:ln>
            <a:effectLst/>
          </c:spPr>
          <c:marker>
            <c:symbol val="circle"/>
            <c:size val="5"/>
            <c:spPr>
              <a:solidFill>
                <a:schemeClr val="accent2"/>
              </a:solidFill>
              <a:ln w="9525">
                <a:solidFill>
                  <a:schemeClr val="accent2"/>
                </a:solidFill>
              </a:ln>
              <a:effectLst/>
            </c:spPr>
          </c:marker>
          <c:xVal>
            <c:numRef>
              <c:f>Sheet1!$H$4:$H$23</c:f>
              <c:numCache>
                <c:formatCode>General</c:formatCode>
                <c:ptCount val="20"/>
                <c:pt idx="0">
                  <c:v>5.2385999999999999</c:v>
                </c:pt>
                <c:pt idx="1">
                  <c:v>4.2683999999999997</c:v>
                </c:pt>
                <c:pt idx="2">
                  <c:v>3.6021999999999998</c:v>
                </c:pt>
                <c:pt idx="3">
                  <c:v>3.1165999999999996</c:v>
                </c:pt>
                <c:pt idx="4">
                  <c:v>2.74688</c:v>
                </c:pt>
                <c:pt idx="5">
                  <c:v>2.4560333333333335</c:v>
                </c:pt>
                <c:pt idx="6">
                  <c:v>2.221257142857143</c:v>
                </c:pt>
                <c:pt idx="7">
                  <c:v>2.0277999999999996</c:v>
                </c:pt>
                <c:pt idx="8">
                  <c:v>1.8656222222222221</c:v>
                </c:pt>
                <c:pt idx="9">
                  <c:v>1.7277400000000001</c:v>
                </c:pt>
                <c:pt idx="10">
                  <c:v>1.6090909090909089</c:v>
                </c:pt>
                <c:pt idx="11">
                  <c:v>1.5059333333333333</c:v>
                </c:pt>
                <c:pt idx="12">
                  <c:v>1.4154</c:v>
                </c:pt>
                <c:pt idx="13">
                  <c:v>1.3353571428571429</c:v>
                </c:pt>
                <c:pt idx="14">
                  <c:v>1.2640800000000001</c:v>
                </c:pt>
                <c:pt idx="15">
                  <c:v>1.2002124999999999</c:v>
                </c:pt>
                <c:pt idx="16">
                  <c:v>1.1426823529411765</c:v>
                </c:pt>
                <c:pt idx="17">
                  <c:v>1.0905888888888888</c:v>
                </c:pt>
                <c:pt idx="18">
                  <c:v>1.0432315789473685</c:v>
                </c:pt>
                <c:pt idx="19">
                  <c:v>1</c:v>
                </c:pt>
              </c:numCache>
            </c:numRef>
          </c:xVal>
          <c:yVal>
            <c:numRef>
              <c:f>Sheet1!$E$4:$E$23</c:f>
              <c:numCache>
                <c:formatCode>General</c:formatCode>
                <c:ptCount val="20"/>
                <c:pt idx="0">
                  <c:v>16.414819999999999</c:v>
                </c:pt>
                <c:pt idx="1">
                  <c:v>20.219809999999999</c:v>
                </c:pt>
                <c:pt idx="2">
                  <c:v>24.044910000000002</c:v>
                </c:pt>
                <c:pt idx="3">
                  <c:v>27.890830000000001</c:v>
                </c:pt>
                <c:pt idx="4">
                  <c:v>31.75845</c:v>
                </c:pt>
                <c:pt idx="5">
                  <c:v>35.648690000000002</c:v>
                </c:pt>
                <c:pt idx="6">
                  <c:v>39.562629999999999</c:v>
                </c:pt>
                <c:pt idx="7">
                  <c:v>43.501649999999998</c:v>
                </c:pt>
                <c:pt idx="8">
                  <c:v>47.467140000000001</c:v>
                </c:pt>
                <c:pt idx="9">
                  <c:v>51.460900000000002</c:v>
                </c:pt>
                <c:pt idx="10">
                  <c:v>55.48489</c:v>
                </c:pt>
                <c:pt idx="11">
                  <c:v>59.541449999999998</c:v>
                </c:pt>
                <c:pt idx="12">
                  <c:v>63.633319999999998</c:v>
                </c:pt>
                <c:pt idx="13">
                  <c:v>67.7637</c:v>
                </c:pt>
                <c:pt idx="14">
                  <c:v>71.936329999999998</c:v>
                </c:pt>
                <c:pt idx="15">
                  <c:v>76.155640000000005</c:v>
                </c:pt>
                <c:pt idx="16">
                  <c:v>80.426860000000005</c:v>
                </c:pt>
                <c:pt idx="17">
                  <c:v>84.756129999999999</c:v>
                </c:pt>
                <c:pt idx="18">
                  <c:v>89.151020000000003</c:v>
                </c:pt>
                <c:pt idx="19">
                  <c:v>93.620320000000007</c:v>
                </c:pt>
              </c:numCache>
            </c:numRef>
          </c:yVal>
          <c:smooth val="1"/>
          <c:extLst>
            <c:ext xmlns:c16="http://schemas.microsoft.com/office/drawing/2014/chart" uri="{C3380CC4-5D6E-409C-BE32-E72D297353CC}">
              <c16:uniqueId val="{00000001-B90D-4DD0-91F7-247C7E3C9598}"/>
            </c:ext>
          </c:extLst>
        </c:ser>
        <c:ser>
          <c:idx val="2"/>
          <c:order val="2"/>
          <c:tx>
            <c:v>SRK</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Sheet1!$N$4:$N$23</c:f>
              <c:numCache>
                <c:formatCode>General</c:formatCode>
                <c:ptCount val="20"/>
                <c:pt idx="0">
                  <c:v>5.2993999999999994</c:v>
                </c:pt>
                <c:pt idx="1">
                  <c:v>4.3086999999999991</c:v>
                </c:pt>
                <c:pt idx="2">
                  <c:v>3.6308000000000002</c:v>
                </c:pt>
                <c:pt idx="3">
                  <c:v>3.1377999999999999</c:v>
                </c:pt>
                <c:pt idx="4">
                  <c:v>2.7631600000000001</c:v>
                </c:pt>
                <c:pt idx="5">
                  <c:v>2.4687999999999999</c:v>
                </c:pt>
                <c:pt idx="6">
                  <c:v>2.2314571428571428</c:v>
                </c:pt>
                <c:pt idx="7">
                  <c:v>2.0360499999999999</c:v>
                </c:pt>
                <c:pt idx="8">
                  <c:v>1.8723555555555556</c:v>
                </c:pt>
                <c:pt idx="9">
                  <c:v>1.73326</c:v>
                </c:pt>
                <c:pt idx="10">
                  <c:v>1.6136181818181816</c:v>
                </c:pt>
                <c:pt idx="11">
                  <c:v>1.5096166666666666</c:v>
                </c:pt>
                <c:pt idx="12">
                  <c:v>1.4183999999999999</c:v>
                </c:pt>
                <c:pt idx="13">
                  <c:v>1.3377571428571429</c:v>
                </c:pt>
                <c:pt idx="14">
                  <c:v>1.2659466666666666</c:v>
                </c:pt>
                <c:pt idx="15">
                  <c:v>1.2016249999999999</c:v>
                </c:pt>
                <c:pt idx="16">
                  <c:v>1.1436823529411766</c:v>
                </c:pt>
                <c:pt idx="17">
                  <c:v>1.0912333333333333</c:v>
                </c:pt>
                <c:pt idx="18">
                  <c:v>1.0435368421052633</c:v>
                </c:pt>
                <c:pt idx="19">
                  <c:v>1</c:v>
                </c:pt>
              </c:numCache>
            </c:numRef>
          </c:xVal>
          <c:yVal>
            <c:numRef>
              <c:f>Sheet1!$K$4:$K$23</c:f>
              <c:numCache>
                <c:formatCode>General</c:formatCode>
                <c:ptCount val="20"/>
                <c:pt idx="0">
                  <c:v>16.209879999999998</c:v>
                </c:pt>
                <c:pt idx="1">
                  <c:v>20.021319999999999</c:v>
                </c:pt>
                <c:pt idx="2">
                  <c:v>23.85773</c:v>
                </c:pt>
                <c:pt idx="3">
                  <c:v>27.719819999999999</c:v>
                </c:pt>
                <c:pt idx="4">
                  <c:v>31.608260000000001</c:v>
                </c:pt>
                <c:pt idx="5">
                  <c:v>35.523850000000003</c:v>
                </c:pt>
                <c:pt idx="6">
                  <c:v>39.46754</c:v>
                </c:pt>
                <c:pt idx="7">
                  <c:v>43.440379999999998</c:v>
                </c:pt>
                <c:pt idx="8">
                  <c:v>47.443530000000003</c:v>
                </c:pt>
                <c:pt idx="9">
                  <c:v>51.478470000000002</c:v>
                </c:pt>
                <c:pt idx="10">
                  <c:v>55.546720000000001</c:v>
                </c:pt>
                <c:pt idx="11">
                  <c:v>59.650210000000001</c:v>
                </c:pt>
                <c:pt idx="12">
                  <c:v>63.791150000000002</c:v>
                </c:pt>
                <c:pt idx="13">
                  <c:v>67.972200000000001</c:v>
                </c:pt>
                <c:pt idx="14">
                  <c:v>72.196280000000002</c:v>
                </c:pt>
                <c:pt idx="15">
                  <c:v>76.467309999999998</c:v>
                </c:pt>
                <c:pt idx="16">
                  <c:v>80.789619999999999</c:v>
                </c:pt>
                <c:pt idx="17">
                  <c:v>85.168589999999995</c:v>
                </c:pt>
                <c:pt idx="18">
                  <c:v>89.610759999999999</c:v>
                </c:pt>
                <c:pt idx="19">
                  <c:v>94.124080000000006</c:v>
                </c:pt>
              </c:numCache>
            </c:numRef>
          </c:yVal>
          <c:smooth val="1"/>
          <c:extLst>
            <c:ext xmlns:c16="http://schemas.microsoft.com/office/drawing/2014/chart" uri="{C3380CC4-5D6E-409C-BE32-E72D297353CC}">
              <c16:uniqueId val="{00000002-B90D-4DD0-91F7-247C7E3C9598}"/>
            </c:ext>
          </c:extLst>
        </c:ser>
        <c:ser>
          <c:idx val="3"/>
          <c:order val="3"/>
          <c:tx>
            <c:v>UNIQUAC</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Sheet1!$T$4:$T$23</c:f>
              <c:numCache>
                <c:formatCode>General</c:formatCode>
                <c:ptCount val="20"/>
                <c:pt idx="0">
                  <c:v>5.4905999999999997</c:v>
                </c:pt>
                <c:pt idx="1">
                  <c:v>4.4491999999999994</c:v>
                </c:pt>
                <c:pt idx="2">
                  <c:v>3.739266666666667</c:v>
                </c:pt>
                <c:pt idx="3">
                  <c:v>3.2243500000000003</c:v>
                </c:pt>
                <c:pt idx="4">
                  <c:v>2.8337599999999998</c:v>
                </c:pt>
                <c:pt idx="5">
                  <c:v>2.5273000000000003</c:v>
                </c:pt>
                <c:pt idx="6">
                  <c:v>2.2804571428571427</c:v>
                </c:pt>
                <c:pt idx="7">
                  <c:v>2.07735</c:v>
                </c:pt>
                <c:pt idx="8">
                  <c:v>1.907288888888889</c:v>
                </c:pt>
                <c:pt idx="9">
                  <c:v>1.7628200000000001</c:v>
                </c:pt>
                <c:pt idx="10">
                  <c:v>1.6385636363636362</c:v>
                </c:pt>
                <c:pt idx="11">
                  <c:v>1.5305500000000001</c:v>
                </c:pt>
                <c:pt idx="12">
                  <c:v>1.4357846153846152</c:v>
                </c:pt>
                <c:pt idx="13">
                  <c:v>1.3519714285714286</c:v>
                </c:pt>
                <c:pt idx="14">
                  <c:v>1.27732</c:v>
                </c:pt>
                <c:pt idx="15">
                  <c:v>1.2103874999999999</c:v>
                </c:pt>
                <c:pt idx="16">
                  <c:v>1.150035294117647</c:v>
                </c:pt>
                <c:pt idx="17">
                  <c:v>1.0953444444444445</c:v>
                </c:pt>
                <c:pt idx="18">
                  <c:v>1.0455368421052633</c:v>
                </c:pt>
                <c:pt idx="19">
                  <c:v>1</c:v>
                </c:pt>
              </c:numCache>
            </c:numRef>
          </c:xVal>
          <c:yVal>
            <c:numRef>
              <c:f>Sheet1!$Q$4:$Q$23</c:f>
              <c:numCache>
                <c:formatCode>General</c:formatCode>
                <c:ptCount val="20"/>
                <c:pt idx="0">
                  <c:v>16.442</c:v>
                </c:pt>
                <c:pt idx="1">
                  <c:v>20.353000000000002</c:v>
                </c:pt>
                <c:pt idx="2">
                  <c:v>24.288</c:v>
                </c:pt>
                <c:pt idx="3">
                  <c:v>28.248000000000001</c:v>
                </c:pt>
                <c:pt idx="4">
                  <c:v>32.231000000000002</c:v>
                </c:pt>
                <c:pt idx="5">
                  <c:v>36.234999999999999</c:v>
                </c:pt>
                <c:pt idx="6">
                  <c:v>40.26</c:v>
                </c:pt>
                <c:pt idx="7">
                  <c:v>44.302999999999997</c:v>
                </c:pt>
                <c:pt idx="8">
                  <c:v>48.363999999999997</c:v>
                </c:pt>
                <c:pt idx="9">
                  <c:v>52.441000000000003</c:v>
                </c:pt>
                <c:pt idx="10">
                  <c:v>56.530999999999999</c:v>
                </c:pt>
                <c:pt idx="11">
                  <c:v>60.631999999999998</c:v>
                </c:pt>
                <c:pt idx="12">
                  <c:v>64.742000000000004</c:v>
                </c:pt>
                <c:pt idx="13">
                  <c:v>68.858999999999995</c:v>
                </c:pt>
                <c:pt idx="14">
                  <c:v>72.978999999999999</c:v>
                </c:pt>
                <c:pt idx="15">
                  <c:v>77.099999999999994</c:v>
                </c:pt>
                <c:pt idx="16">
                  <c:v>81.216999999999999</c:v>
                </c:pt>
                <c:pt idx="17">
                  <c:v>85.328999999999994</c:v>
                </c:pt>
                <c:pt idx="18">
                  <c:v>89.429000000000002</c:v>
                </c:pt>
                <c:pt idx="19">
                  <c:v>93.515000000000001</c:v>
                </c:pt>
              </c:numCache>
            </c:numRef>
          </c:yVal>
          <c:smooth val="1"/>
          <c:extLst>
            <c:ext xmlns:c16="http://schemas.microsoft.com/office/drawing/2014/chart" uri="{C3380CC4-5D6E-409C-BE32-E72D297353CC}">
              <c16:uniqueId val="{00000003-B90D-4DD0-91F7-247C7E3C9598}"/>
            </c:ext>
          </c:extLst>
        </c:ser>
        <c:ser>
          <c:idx val="4"/>
          <c:order val="4"/>
          <c:tx>
            <c:v>NRTL</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Sheet1!$Z$4:$Z$23</c:f>
              <c:numCache>
                <c:formatCode>General</c:formatCode>
                <c:ptCount val="20"/>
                <c:pt idx="0">
                  <c:v>5.6318000000000001</c:v>
                </c:pt>
                <c:pt idx="1">
                  <c:v>4.5279999999999996</c:v>
                </c:pt>
                <c:pt idx="2">
                  <c:v>3.7859333333333334</c:v>
                </c:pt>
                <c:pt idx="3">
                  <c:v>3.2528499999999996</c:v>
                </c:pt>
                <c:pt idx="4">
                  <c:v>2.8513600000000001</c:v>
                </c:pt>
                <c:pt idx="5">
                  <c:v>2.5381000000000005</c:v>
                </c:pt>
                <c:pt idx="6">
                  <c:v>2.2868571428571429</c:v>
                </c:pt>
                <c:pt idx="7">
                  <c:v>2.0808749999999998</c:v>
                </c:pt>
                <c:pt idx="8">
                  <c:v>1.9089333333333334</c:v>
                </c:pt>
                <c:pt idx="9">
                  <c:v>1.7632399999999999</c:v>
                </c:pt>
                <c:pt idx="10">
                  <c:v>1.6381999999999999</c:v>
                </c:pt>
                <c:pt idx="11">
                  <c:v>1.5297333333333334</c:v>
                </c:pt>
                <c:pt idx="12">
                  <c:v>1.434723076923077</c:v>
                </c:pt>
                <c:pt idx="13">
                  <c:v>1.3508285714285715</c:v>
                </c:pt>
                <c:pt idx="14">
                  <c:v>1.2762133333333334</c:v>
                </c:pt>
                <c:pt idx="15">
                  <c:v>1.2094</c:v>
                </c:pt>
                <c:pt idx="16">
                  <c:v>1.1492352941176471</c:v>
                </c:pt>
                <c:pt idx="17">
                  <c:v>1.0947777777777776</c:v>
                </c:pt>
                <c:pt idx="18">
                  <c:v>1.045242105263158</c:v>
                </c:pt>
                <c:pt idx="19">
                  <c:v>1</c:v>
                </c:pt>
              </c:numCache>
            </c:numRef>
          </c:xVal>
          <c:yVal>
            <c:numRef>
              <c:f>Sheet1!$W$4:$W$23</c:f>
              <c:numCache>
                <c:formatCode>General</c:formatCode>
                <c:ptCount val="20"/>
                <c:pt idx="0">
                  <c:v>16.605</c:v>
                </c:pt>
                <c:pt idx="1">
                  <c:v>20.652999999999999</c:v>
                </c:pt>
                <c:pt idx="2">
                  <c:v>24.7</c:v>
                </c:pt>
                <c:pt idx="3">
                  <c:v>28.748000000000001</c:v>
                </c:pt>
                <c:pt idx="4">
                  <c:v>32.795999999999999</c:v>
                </c:pt>
                <c:pt idx="5">
                  <c:v>36.844000000000001</c:v>
                </c:pt>
                <c:pt idx="6">
                  <c:v>40.892000000000003</c:v>
                </c:pt>
                <c:pt idx="7">
                  <c:v>44.94</c:v>
                </c:pt>
                <c:pt idx="8">
                  <c:v>48.988</c:v>
                </c:pt>
                <c:pt idx="9">
                  <c:v>53.036000000000001</c:v>
                </c:pt>
                <c:pt idx="10">
                  <c:v>57.084000000000003</c:v>
                </c:pt>
                <c:pt idx="11">
                  <c:v>61.131999999999998</c:v>
                </c:pt>
                <c:pt idx="12">
                  <c:v>65.179000000000002</c:v>
                </c:pt>
                <c:pt idx="13">
                  <c:v>69.227000000000004</c:v>
                </c:pt>
                <c:pt idx="14">
                  <c:v>73.275000000000006</c:v>
                </c:pt>
                <c:pt idx="15">
                  <c:v>77.322999999999993</c:v>
                </c:pt>
                <c:pt idx="16">
                  <c:v>81.370999999999995</c:v>
                </c:pt>
                <c:pt idx="17">
                  <c:v>85.418999999999997</c:v>
                </c:pt>
                <c:pt idx="18">
                  <c:v>89.466999999999999</c:v>
                </c:pt>
                <c:pt idx="19">
                  <c:v>93.515000000000001</c:v>
                </c:pt>
              </c:numCache>
            </c:numRef>
          </c:yVal>
          <c:smooth val="1"/>
          <c:extLst>
            <c:ext xmlns:c16="http://schemas.microsoft.com/office/drawing/2014/chart" uri="{C3380CC4-5D6E-409C-BE32-E72D297353CC}">
              <c16:uniqueId val="{00000004-B90D-4DD0-91F7-247C7E3C9598}"/>
            </c:ext>
          </c:extLst>
        </c:ser>
        <c:ser>
          <c:idx val="5"/>
          <c:order val="5"/>
          <c:tx>
            <c:v>UNIFAC</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Sheet1!$AF$4:$AF$23</c:f>
              <c:numCache>
                <c:formatCode>General</c:formatCode>
                <c:ptCount val="20"/>
                <c:pt idx="0">
                  <c:v>5.4905999999999997</c:v>
                </c:pt>
                <c:pt idx="1">
                  <c:v>4.4491999999999994</c:v>
                </c:pt>
                <c:pt idx="2">
                  <c:v>3.739266666666667</c:v>
                </c:pt>
                <c:pt idx="3">
                  <c:v>3.2243500000000003</c:v>
                </c:pt>
                <c:pt idx="4">
                  <c:v>2.8337599999999998</c:v>
                </c:pt>
                <c:pt idx="5">
                  <c:v>2.5273000000000003</c:v>
                </c:pt>
                <c:pt idx="6">
                  <c:v>2.2804571428571427</c:v>
                </c:pt>
                <c:pt idx="7">
                  <c:v>2.07735</c:v>
                </c:pt>
                <c:pt idx="8">
                  <c:v>1.907288888888889</c:v>
                </c:pt>
                <c:pt idx="9">
                  <c:v>1.7628200000000001</c:v>
                </c:pt>
                <c:pt idx="10">
                  <c:v>1.6385636363636362</c:v>
                </c:pt>
                <c:pt idx="11">
                  <c:v>1.5305500000000001</c:v>
                </c:pt>
                <c:pt idx="12">
                  <c:v>1.4357846153846152</c:v>
                </c:pt>
                <c:pt idx="13">
                  <c:v>1.3519714285714286</c:v>
                </c:pt>
                <c:pt idx="14">
                  <c:v>1.27732</c:v>
                </c:pt>
                <c:pt idx="15">
                  <c:v>1.2103874999999999</c:v>
                </c:pt>
                <c:pt idx="16">
                  <c:v>1.150035294117647</c:v>
                </c:pt>
                <c:pt idx="17">
                  <c:v>1.0953444444444445</c:v>
                </c:pt>
                <c:pt idx="18">
                  <c:v>1.0455368421052633</c:v>
                </c:pt>
                <c:pt idx="19">
                  <c:v>1</c:v>
                </c:pt>
              </c:numCache>
            </c:numRef>
          </c:xVal>
          <c:yVal>
            <c:numRef>
              <c:f>Sheet1!$AC$4:$AC$23</c:f>
              <c:numCache>
                <c:formatCode>General</c:formatCode>
                <c:ptCount val="20"/>
                <c:pt idx="0">
                  <c:v>16.442</c:v>
                </c:pt>
                <c:pt idx="1">
                  <c:v>20.353000000000002</c:v>
                </c:pt>
                <c:pt idx="2">
                  <c:v>24.288</c:v>
                </c:pt>
                <c:pt idx="3">
                  <c:v>28.248000000000001</c:v>
                </c:pt>
                <c:pt idx="4">
                  <c:v>32.231000000000002</c:v>
                </c:pt>
                <c:pt idx="5">
                  <c:v>36.234999999999999</c:v>
                </c:pt>
                <c:pt idx="6">
                  <c:v>40.26</c:v>
                </c:pt>
                <c:pt idx="7">
                  <c:v>44.302999999999997</c:v>
                </c:pt>
                <c:pt idx="8">
                  <c:v>48.363999999999997</c:v>
                </c:pt>
                <c:pt idx="9">
                  <c:v>52.441000000000003</c:v>
                </c:pt>
                <c:pt idx="10">
                  <c:v>56.530999999999999</c:v>
                </c:pt>
                <c:pt idx="11">
                  <c:v>60.631999999999998</c:v>
                </c:pt>
                <c:pt idx="12">
                  <c:v>64.742000000000004</c:v>
                </c:pt>
                <c:pt idx="13">
                  <c:v>68.858999999999995</c:v>
                </c:pt>
                <c:pt idx="14">
                  <c:v>72.978999999999999</c:v>
                </c:pt>
                <c:pt idx="15">
                  <c:v>77.099999999999994</c:v>
                </c:pt>
                <c:pt idx="16">
                  <c:v>81.216999999999999</c:v>
                </c:pt>
                <c:pt idx="17">
                  <c:v>85.328000000000003</c:v>
                </c:pt>
                <c:pt idx="18">
                  <c:v>89.429000000000002</c:v>
                </c:pt>
                <c:pt idx="19">
                  <c:v>93.515000000000001</c:v>
                </c:pt>
              </c:numCache>
            </c:numRef>
          </c:yVal>
          <c:smooth val="1"/>
          <c:extLst>
            <c:ext xmlns:c16="http://schemas.microsoft.com/office/drawing/2014/chart" uri="{C3380CC4-5D6E-409C-BE32-E72D297353CC}">
              <c16:uniqueId val="{00000005-B90D-4DD0-91F7-247C7E3C9598}"/>
            </c:ext>
          </c:extLst>
        </c:ser>
        <c:ser>
          <c:idx val="6"/>
          <c:order val="6"/>
          <c:tx>
            <c:v>PSRK</c:v>
          </c:tx>
          <c:spPr>
            <a:ln w="19050" cap="rnd">
              <a:solidFill>
                <a:srgbClr val="7030A0"/>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Sheet1!$AL$4:$AL$23</c:f>
              <c:numCache>
                <c:formatCode>General</c:formatCode>
                <c:ptCount val="20"/>
                <c:pt idx="0">
                  <c:v>5.2469999999999999</c:v>
                </c:pt>
                <c:pt idx="1">
                  <c:v>4.2741999999999996</c:v>
                </c:pt>
                <c:pt idx="2">
                  <c:v>3.6064666666666665</c:v>
                </c:pt>
                <c:pt idx="3">
                  <c:v>3.11985</c:v>
                </c:pt>
                <c:pt idx="4">
                  <c:v>2.7494800000000001</c:v>
                </c:pt>
                <c:pt idx="5">
                  <c:v>2.4581000000000004</c:v>
                </c:pt>
                <c:pt idx="6">
                  <c:v>2.2229714285714284</c:v>
                </c:pt>
                <c:pt idx="7">
                  <c:v>2.0291999999999999</c:v>
                </c:pt>
                <c:pt idx="8">
                  <c:v>1.8668</c:v>
                </c:pt>
                <c:pt idx="9">
                  <c:v>1.7287399999999999</c:v>
                </c:pt>
                <c:pt idx="10">
                  <c:v>1.6099272727272727</c:v>
                </c:pt>
                <c:pt idx="11">
                  <c:v>1.5066166666666667</c:v>
                </c:pt>
                <c:pt idx="12">
                  <c:v>1.4159692307692306</c:v>
                </c:pt>
                <c:pt idx="13">
                  <c:v>1.3358142857142858</c:v>
                </c:pt>
                <c:pt idx="14">
                  <c:v>1.26444</c:v>
                </c:pt>
                <c:pt idx="15">
                  <c:v>1.2004999999999999</c:v>
                </c:pt>
                <c:pt idx="16">
                  <c:v>1.1428823529411765</c:v>
                </c:pt>
                <c:pt idx="17">
                  <c:v>1.0907222222222221</c:v>
                </c:pt>
                <c:pt idx="18">
                  <c:v>1.0432947368421053</c:v>
                </c:pt>
                <c:pt idx="19">
                  <c:v>1</c:v>
                </c:pt>
              </c:numCache>
            </c:numRef>
          </c:xVal>
          <c:yVal>
            <c:numRef>
              <c:f>Sheet1!$AI$4:$AI$23</c:f>
              <c:numCache>
                <c:formatCode>General</c:formatCode>
                <c:ptCount val="20"/>
                <c:pt idx="0">
                  <c:v>16.377269999999999</c:v>
                </c:pt>
                <c:pt idx="1">
                  <c:v>20.177800000000001</c:v>
                </c:pt>
                <c:pt idx="2">
                  <c:v>23.998270000000002</c:v>
                </c:pt>
                <c:pt idx="3">
                  <c:v>27.83942</c:v>
                </c:pt>
                <c:pt idx="4">
                  <c:v>31.70195</c:v>
                </c:pt>
                <c:pt idx="5">
                  <c:v>35.586910000000003</c:v>
                </c:pt>
                <c:pt idx="6">
                  <c:v>39.49532</c:v>
                </c:pt>
                <c:pt idx="7">
                  <c:v>43.428310000000003</c:v>
                </c:pt>
                <c:pt idx="8">
                  <c:v>47.387439999999998</c:v>
                </c:pt>
                <c:pt idx="9">
                  <c:v>51.374270000000003</c:v>
                </c:pt>
                <c:pt idx="10">
                  <c:v>55.390659999999997</c:v>
                </c:pt>
                <c:pt idx="11">
                  <c:v>59.438960000000002</c:v>
                </c:pt>
                <c:pt idx="12">
                  <c:v>63.521680000000003</c:v>
                </c:pt>
                <c:pt idx="13">
                  <c:v>67.641869999999997</c:v>
                </c:pt>
                <c:pt idx="14">
                  <c:v>71.803089999999997</c:v>
                </c:pt>
                <c:pt idx="15">
                  <c:v>76.009379999999993</c:v>
                </c:pt>
                <c:pt idx="16">
                  <c:v>80.266059999999996</c:v>
                </c:pt>
                <c:pt idx="17">
                  <c:v>84.578900000000004</c:v>
                </c:pt>
                <c:pt idx="18">
                  <c:v>88.95496</c:v>
                </c:pt>
                <c:pt idx="19">
                  <c:v>93.402780000000007</c:v>
                </c:pt>
              </c:numCache>
            </c:numRef>
          </c:yVal>
          <c:smooth val="1"/>
          <c:extLst>
            <c:ext xmlns:c16="http://schemas.microsoft.com/office/drawing/2014/chart" uri="{C3380CC4-5D6E-409C-BE32-E72D297353CC}">
              <c16:uniqueId val="{00000006-B90D-4DD0-91F7-247C7E3C9598}"/>
            </c:ext>
          </c:extLst>
        </c:ser>
        <c:dLbls>
          <c:showLegendKey val="0"/>
          <c:showVal val="0"/>
          <c:showCatName val="0"/>
          <c:showSerName val="0"/>
          <c:showPercent val="0"/>
          <c:showBubbleSize val="0"/>
        </c:dLbls>
        <c:axId val="637616712"/>
        <c:axId val="439324040"/>
      </c:scatterChart>
      <c:valAx>
        <c:axId val="6376167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Y_1/X_1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24040"/>
        <c:crosses val="autoZero"/>
        <c:crossBetween val="midCat"/>
      </c:valAx>
      <c:valAx>
        <c:axId val="439324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Pressure (PSIA)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6167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Equilibrium</a:t>
            </a:r>
            <a:r>
              <a:rPr lang="en-US" baseline="0"/>
              <a:t> Data for Ethane(1)/Propane(2) at -50 deg F</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Literature Data</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Sheet1!$D$4:$D$10</c:f>
              <c:numCache>
                <c:formatCode>General</c:formatCode>
                <c:ptCount val="7"/>
                <c:pt idx="0">
                  <c:v>4.6821705426356584</c:v>
                </c:pt>
                <c:pt idx="1">
                  <c:v>2.6902584493041748</c:v>
                </c:pt>
                <c:pt idx="2">
                  <c:v>1.9168173598553344</c:v>
                </c:pt>
                <c:pt idx="3">
                  <c:v>1.5125526537489469</c:v>
                </c:pt>
                <c:pt idx="4">
                  <c:v>1.2986887508626639</c:v>
                </c:pt>
                <c:pt idx="5">
                  <c:v>1.1825884086444007</c:v>
                </c:pt>
                <c:pt idx="6">
                  <c:v>1</c:v>
                </c:pt>
              </c:numCache>
            </c:numRef>
          </c:xVal>
          <c:yVal>
            <c:numRef>
              <c:f>Sheet1!$A$4:$A$10</c:f>
              <c:numCache>
                <c:formatCode>General</c:formatCode>
                <c:ptCount val="7"/>
                <c:pt idx="0">
                  <c:v>15.03</c:v>
                </c:pt>
                <c:pt idx="1">
                  <c:v>28</c:v>
                </c:pt>
                <c:pt idx="2">
                  <c:v>41</c:v>
                </c:pt>
                <c:pt idx="3">
                  <c:v>54.9</c:v>
                </c:pt>
                <c:pt idx="4">
                  <c:v>66.5</c:v>
                </c:pt>
                <c:pt idx="5">
                  <c:v>75</c:v>
                </c:pt>
                <c:pt idx="6">
                  <c:v>92.9</c:v>
                </c:pt>
              </c:numCache>
            </c:numRef>
          </c:yVal>
          <c:smooth val="1"/>
          <c:extLst>
            <c:ext xmlns:c16="http://schemas.microsoft.com/office/drawing/2014/chart" uri="{C3380CC4-5D6E-409C-BE32-E72D297353CC}">
              <c16:uniqueId val="{00000000-17EA-4C60-840B-2415B11C147A}"/>
            </c:ext>
          </c:extLst>
        </c:ser>
        <c:ser>
          <c:idx val="1"/>
          <c:order val="1"/>
          <c:tx>
            <c:v>Peng-Robinson</c:v>
          </c:tx>
          <c:spPr>
            <a:ln w="50800" cap="rnd">
              <a:solidFill>
                <a:schemeClr val="accent2"/>
              </a:solidFill>
              <a:round/>
            </a:ln>
            <a:effectLst/>
          </c:spPr>
          <c:marker>
            <c:symbol val="circle"/>
            <c:size val="5"/>
            <c:spPr>
              <a:solidFill>
                <a:schemeClr val="accent2"/>
              </a:solidFill>
              <a:ln w="9525">
                <a:solidFill>
                  <a:schemeClr val="accent2"/>
                </a:solidFill>
              </a:ln>
              <a:effectLst/>
            </c:spPr>
          </c:marker>
          <c:xVal>
            <c:numRef>
              <c:f>Sheet1!$H$4:$H$23</c:f>
              <c:numCache>
                <c:formatCode>General</c:formatCode>
                <c:ptCount val="20"/>
                <c:pt idx="0">
                  <c:v>5.2385999999999999</c:v>
                </c:pt>
                <c:pt idx="1">
                  <c:v>4.2683999999999997</c:v>
                </c:pt>
                <c:pt idx="2">
                  <c:v>3.6021999999999998</c:v>
                </c:pt>
                <c:pt idx="3">
                  <c:v>3.1165999999999996</c:v>
                </c:pt>
                <c:pt idx="4">
                  <c:v>2.74688</c:v>
                </c:pt>
                <c:pt idx="5">
                  <c:v>2.4560333333333335</c:v>
                </c:pt>
                <c:pt idx="6">
                  <c:v>2.221257142857143</c:v>
                </c:pt>
                <c:pt idx="7">
                  <c:v>2.0277999999999996</c:v>
                </c:pt>
                <c:pt idx="8">
                  <c:v>1.8656222222222221</c:v>
                </c:pt>
                <c:pt idx="9">
                  <c:v>1.7277400000000001</c:v>
                </c:pt>
                <c:pt idx="10">
                  <c:v>1.6090909090909089</c:v>
                </c:pt>
                <c:pt idx="11">
                  <c:v>1.5059333333333333</c:v>
                </c:pt>
                <c:pt idx="12">
                  <c:v>1.4154</c:v>
                </c:pt>
                <c:pt idx="13">
                  <c:v>1.3353571428571429</c:v>
                </c:pt>
                <c:pt idx="14">
                  <c:v>1.2640800000000001</c:v>
                </c:pt>
                <c:pt idx="15">
                  <c:v>1.2002124999999999</c:v>
                </c:pt>
                <c:pt idx="16">
                  <c:v>1.1426823529411765</c:v>
                </c:pt>
                <c:pt idx="17">
                  <c:v>1.0905888888888888</c:v>
                </c:pt>
                <c:pt idx="18">
                  <c:v>1.0432315789473685</c:v>
                </c:pt>
                <c:pt idx="19">
                  <c:v>1</c:v>
                </c:pt>
              </c:numCache>
            </c:numRef>
          </c:xVal>
          <c:yVal>
            <c:numRef>
              <c:f>Sheet1!$E$4:$E$23</c:f>
              <c:numCache>
                <c:formatCode>General</c:formatCode>
                <c:ptCount val="20"/>
                <c:pt idx="0">
                  <c:v>16.414819999999999</c:v>
                </c:pt>
                <c:pt idx="1">
                  <c:v>20.219809999999999</c:v>
                </c:pt>
                <c:pt idx="2">
                  <c:v>24.044910000000002</c:v>
                </c:pt>
                <c:pt idx="3">
                  <c:v>27.890830000000001</c:v>
                </c:pt>
                <c:pt idx="4">
                  <c:v>31.75845</c:v>
                </c:pt>
                <c:pt idx="5">
                  <c:v>35.648690000000002</c:v>
                </c:pt>
                <c:pt idx="6">
                  <c:v>39.562629999999999</c:v>
                </c:pt>
                <c:pt idx="7">
                  <c:v>43.501649999999998</c:v>
                </c:pt>
                <c:pt idx="8">
                  <c:v>47.467140000000001</c:v>
                </c:pt>
                <c:pt idx="9">
                  <c:v>51.460900000000002</c:v>
                </c:pt>
                <c:pt idx="10">
                  <c:v>55.48489</c:v>
                </c:pt>
                <c:pt idx="11">
                  <c:v>59.541449999999998</c:v>
                </c:pt>
                <c:pt idx="12">
                  <c:v>63.633319999999998</c:v>
                </c:pt>
                <c:pt idx="13">
                  <c:v>67.7637</c:v>
                </c:pt>
                <c:pt idx="14">
                  <c:v>71.936329999999998</c:v>
                </c:pt>
                <c:pt idx="15">
                  <c:v>76.155640000000005</c:v>
                </c:pt>
                <c:pt idx="16">
                  <c:v>80.426860000000005</c:v>
                </c:pt>
                <c:pt idx="17">
                  <c:v>84.756129999999999</c:v>
                </c:pt>
                <c:pt idx="18">
                  <c:v>89.151020000000003</c:v>
                </c:pt>
                <c:pt idx="19">
                  <c:v>93.620320000000007</c:v>
                </c:pt>
              </c:numCache>
            </c:numRef>
          </c:yVal>
          <c:smooth val="1"/>
          <c:extLst>
            <c:ext xmlns:c16="http://schemas.microsoft.com/office/drawing/2014/chart" uri="{C3380CC4-5D6E-409C-BE32-E72D297353CC}">
              <c16:uniqueId val="{00000001-17EA-4C60-840B-2415B11C147A}"/>
            </c:ext>
          </c:extLst>
        </c:ser>
        <c:ser>
          <c:idx val="2"/>
          <c:order val="2"/>
          <c:tx>
            <c:v>SRK</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Sheet1!$N$4:$N$23</c:f>
              <c:numCache>
                <c:formatCode>General</c:formatCode>
                <c:ptCount val="20"/>
                <c:pt idx="0">
                  <c:v>5.2993999999999994</c:v>
                </c:pt>
                <c:pt idx="1">
                  <c:v>4.3086999999999991</c:v>
                </c:pt>
                <c:pt idx="2">
                  <c:v>3.6308000000000002</c:v>
                </c:pt>
                <c:pt idx="3">
                  <c:v>3.1377999999999999</c:v>
                </c:pt>
                <c:pt idx="4">
                  <c:v>2.7631600000000001</c:v>
                </c:pt>
                <c:pt idx="5">
                  <c:v>2.4687999999999999</c:v>
                </c:pt>
                <c:pt idx="6">
                  <c:v>2.2314571428571428</c:v>
                </c:pt>
                <c:pt idx="7">
                  <c:v>2.0360499999999999</c:v>
                </c:pt>
                <c:pt idx="8">
                  <c:v>1.8723555555555556</c:v>
                </c:pt>
                <c:pt idx="9">
                  <c:v>1.73326</c:v>
                </c:pt>
                <c:pt idx="10">
                  <c:v>1.6136181818181816</c:v>
                </c:pt>
                <c:pt idx="11">
                  <c:v>1.5096166666666666</c:v>
                </c:pt>
                <c:pt idx="12">
                  <c:v>1.4183999999999999</c:v>
                </c:pt>
                <c:pt idx="13">
                  <c:v>1.3377571428571429</c:v>
                </c:pt>
                <c:pt idx="14">
                  <c:v>1.2659466666666666</c:v>
                </c:pt>
                <c:pt idx="15">
                  <c:v>1.2016249999999999</c:v>
                </c:pt>
                <c:pt idx="16">
                  <c:v>1.1436823529411766</c:v>
                </c:pt>
                <c:pt idx="17">
                  <c:v>1.0912333333333333</c:v>
                </c:pt>
                <c:pt idx="18">
                  <c:v>1.0435368421052633</c:v>
                </c:pt>
                <c:pt idx="19">
                  <c:v>1</c:v>
                </c:pt>
              </c:numCache>
            </c:numRef>
          </c:xVal>
          <c:yVal>
            <c:numRef>
              <c:f>Sheet1!$K$4:$K$23</c:f>
              <c:numCache>
                <c:formatCode>General</c:formatCode>
                <c:ptCount val="20"/>
                <c:pt idx="0">
                  <c:v>16.209879999999998</c:v>
                </c:pt>
                <c:pt idx="1">
                  <c:v>20.021319999999999</c:v>
                </c:pt>
                <c:pt idx="2">
                  <c:v>23.85773</c:v>
                </c:pt>
                <c:pt idx="3">
                  <c:v>27.719819999999999</c:v>
                </c:pt>
                <c:pt idx="4">
                  <c:v>31.608260000000001</c:v>
                </c:pt>
                <c:pt idx="5">
                  <c:v>35.523850000000003</c:v>
                </c:pt>
                <c:pt idx="6">
                  <c:v>39.46754</c:v>
                </c:pt>
                <c:pt idx="7">
                  <c:v>43.440379999999998</c:v>
                </c:pt>
                <c:pt idx="8">
                  <c:v>47.443530000000003</c:v>
                </c:pt>
                <c:pt idx="9">
                  <c:v>51.478470000000002</c:v>
                </c:pt>
                <c:pt idx="10">
                  <c:v>55.546720000000001</c:v>
                </c:pt>
                <c:pt idx="11">
                  <c:v>59.650210000000001</c:v>
                </c:pt>
                <c:pt idx="12">
                  <c:v>63.791150000000002</c:v>
                </c:pt>
                <c:pt idx="13">
                  <c:v>67.972200000000001</c:v>
                </c:pt>
                <c:pt idx="14">
                  <c:v>72.196280000000002</c:v>
                </c:pt>
                <c:pt idx="15">
                  <c:v>76.467309999999998</c:v>
                </c:pt>
                <c:pt idx="16">
                  <c:v>80.789619999999999</c:v>
                </c:pt>
                <c:pt idx="17">
                  <c:v>85.168589999999995</c:v>
                </c:pt>
                <c:pt idx="18">
                  <c:v>89.610759999999999</c:v>
                </c:pt>
                <c:pt idx="19">
                  <c:v>94.124080000000006</c:v>
                </c:pt>
              </c:numCache>
            </c:numRef>
          </c:yVal>
          <c:smooth val="1"/>
          <c:extLst>
            <c:ext xmlns:c16="http://schemas.microsoft.com/office/drawing/2014/chart" uri="{C3380CC4-5D6E-409C-BE32-E72D297353CC}">
              <c16:uniqueId val="{00000002-17EA-4C60-840B-2415B11C147A}"/>
            </c:ext>
          </c:extLst>
        </c:ser>
        <c:ser>
          <c:idx val="3"/>
          <c:order val="3"/>
          <c:tx>
            <c:v>UNIQUAC</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Sheet1!$T$4:$T$23</c:f>
              <c:numCache>
                <c:formatCode>General</c:formatCode>
                <c:ptCount val="20"/>
                <c:pt idx="0">
                  <c:v>5.4905999999999997</c:v>
                </c:pt>
                <c:pt idx="1">
                  <c:v>4.4491999999999994</c:v>
                </c:pt>
                <c:pt idx="2">
                  <c:v>3.739266666666667</c:v>
                </c:pt>
                <c:pt idx="3">
                  <c:v>3.2243500000000003</c:v>
                </c:pt>
                <c:pt idx="4">
                  <c:v>2.8337599999999998</c:v>
                </c:pt>
                <c:pt idx="5">
                  <c:v>2.5273000000000003</c:v>
                </c:pt>
                <c:pt idx="6">
                  <c:v>2.2804571428571427</c:v>
                </c:pt>
                <c:pt idx="7">
                  <c:v>2.07735</c:v>
                </c:pt>
                <c:pt idx="8">
                  <c:v>1.907288888888889</c:v>
                </c:pt>
                <c:pt idx="9">
                  <c:v>1.7628200000000001</c:v>
                </c:pt>
                <c:pt idx="10">
                  <c:v>1.6385636363636362</c:v>
                </c:pt>
                <c:pt idx="11">
                  <c:v>1.5305500000000001</c:v>
                </c:pt>
                <c:pt idx="12">
                  <c:v>1.4357846153846152</c:v>
                </c:pt>
                <c:pt idx="13">
                  <c:v>1.3519714285714286</c:v>
                </c:pt>
                <c:pt idx="14">
                  <c:v>1.27732</c:v>
                </c:pt>
                <c:pt idx="15">
                  <c:v>1.2103874999999999</c:v>
                </c:pt>
                <c:pt idx="16">
                  <c:v>1.150035294117647</c:v>
                </c:pt>
                <c:pt idx="17">
                  <c:v>1.0953444444444445</c:v>
                </c:pt>
                <c:pt idx="18">
                  <c:v>1.0455368421052633</c:v>
                </c:pt>
                <c:pt idx="19">
                  <c:v>1</c:v>
                </c:pt>
              </c:numCache>
            </c:numRef>
          </c:xVal>
          <c:yVal>
            <c:numRef>
              <c:f>Sheet1!$Q$4:$Q$23</c:f>
              <c:numCache>
                <c:formatCode>General</c:formatCode>
                <c:ptCount val="20"/>
                <c:pt idx="0">
                  <c:v>16.442</c:v>
                </c:pt>
                <c:pt idx="1">
                  <c:v>20.353000000000002</c:v>
                </c:pt>
                <c:pt idx="2">
                  <c:v>24.288</c:v>
                </c:pt>
                <c:pt idx="3">
                  <c:v>28.248000000000001</c:v>
                </c:pt>
                <c:pt idx="4">
                  <c:v>32.231000000000002</c:v>
                </c:pt>
                <c:pt idx="5">
                  <c:v>36.234999999999999</c:v>
                </c:pt>
                <c:pt idx="6">
                  <c:v>40.26</c:v>
                </c:pt>
                <c:pt idx="7">
                  <c:v>44.302999999999997</c:v>
                </c:pt>
                <c:pt idx="8">
                  <c:v>48.363999999999997</c:v>
                </c:pt>
                <c:pt idx="9">
                  <c:v>52.441000000000003</c:v>
                </c:pt>
                <c:pt idx="10">
                  <c:v>56.530999999999999</c:v>
                </c:pt>
                <c:pt idx="11">
                  <c:v>60.631999999999998</c:v>
                </c:pt>
                <c:pt idx="12">
                  <c:v>64.742000000000004</c:v>
                </c:pt>
                <c:pt idx="13">
                  <c:v>68.858999999999995</c:v>
                </c:pt>
                <c:pt idx="14">
                  <c:v>72.978999999999999</c:v>
                </c:pt>
                <c:pt idx="15">
                  <c:v>77.099999999999994</c:v>
                </c:pt>
                <c:pt idx="16">
                  <c:v>81.216999999999999</c:v>
                </c:pt>
                <c:pt idx="17">
                  <c:v>85.328999999999994</c:v>
                </c:pt>
                <c:pt idx="18">
                  <c:v>89.429000000000002</c:v>
                </c:pt>
                <c:pt idx="19">
                  <c:v>93.515000000000001</c:v>
                </c:pt>
              </c:numCache>
            </c:numRef>
          </c:yVal>
          <c:smooth val="1"/>
          <c:extLst>
            <c:ext xmlns:c16="http://schemas.microsoft.com/office/drawing/2014/chart" uri="{C3380CC4-5D6E-409C-BE32-E72D297353CC}">
              <c16:uniqueId val="{00000003-17EA-4C60-840B-2415B11C147A}"/>
            </c:ext>
          </c:extLst>
        </c:ser>
        <c:ser>
          <c:idx val="4"/>
          <c:order val="4"/>
          <c:tx>
            <c:v>NRTL</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Sheet1!$Z$4:$Z$23</c:f>
              <c:numCache>
                <c:formatCode>General</c:formatCode>
                <c:ptCount val="20"/>
                <c:pt idx="0">
                  <c:v>5.6318000000000001</c:v>
                </c:pt>
                <c:pt idx="1">
                  <c:v>4.5279999999999996</c:v>
                </c:pt>
                <c:pt idx="2">
                  <c:v>3.7859333333333334</c:v>
                </c:pt>
                <c:pt idx="3">
                  <c:v>3.2528499999999996</c:v>
                </c:pt>
                <c:pt idx="4">
                  <c:v>2.8513600000000001</c:v>
                </c:pt>
                <c:pt idx="5">
                  <c:v>2.5381000000000005</c:v>
                </c:pt>
                <c:pt idx="6">
                  <c:v>2.2868571428571429</c:v>
                </c:pt>
                <c:pt idx="7">
                  <c:v>2.0808749999999998</c:v>
                </c:pt>
                <c:pt idx="8">
                  <c:v>1.9089333333333334</c:v>
                </c:pt>
                <c:pt idx="9">
                  <c:v>1.7632399999999999</c:v>
                </c:pt>
                <c:pt idx="10">
                  <c:v>1.6381999999999999</c:v>
                </c:pt>
                <c:pt idx="11">
                  <c:v>1.5297333333333334</c:v>
                </c:pt>
                <c:pt idx="12">
                  <c:v>1.434723076923077</c:v>
                </c:pt>
                <c:pt idx="13">
                  <c:v>1.3508285714285715</c:v>
                </c:pt>
                <c:pt idx="14">
                  <c:v>1.2762133333333334</c:v>
                </c:pt>
                <c:pt idx="15">
                  <c:v>1.2094</c:v>
                </c:pt>
                <c:pt idx="16">
                  <c:v>1.1492352941176471</c:v>
                </c:pt>
                <c:pt idx="17">
                  <c:v>1.0947777777777776</c:v>
                </c:pt>
                <c:pt idx="18">
                  <c:v>1.045242105263158</c:v>
                </c:pt>
                <c:pt idx="19">
                  <c:v>1</c:v>
                </c:pt>
              </c:numCache>
            </c:numRef>
          </c:xVal>
          <c:yVal>
            <c:numRef>
              <c:f>Sheet1!$W$4:$W$23</c:f>
              <c:numCache>
                <c:formatCode>General</c:formatCode>
                <c:ptCount val="20"/>
                <c:pt idx="0">
                  <c:v>16.605</c:v>
                </c:pt>
                <c:pt idx="1">
                  <c:v>20.652999999999999</c:v>
                </c:pt>
                <c:pt idx="2">
                  <c:v>24.7</c:v>
                </c:pt>
                <c:pt idx="3">
                  <c:v>28.748000000000001</c:v>
                </c:pt>
                <c:pt idx="4">
                  <c:v>32.795999999999999</c:v>
                </c:pt>
                <c:pt idx="5">
                  <c:v>36.844000000000001</c:v>
                </c:pt>
                <c:pt idx="6">
                  <c:v>40.892000000000003</c:v>
                </c:pt>
                <c:pt idx="7">
                  <c:v>44.94</c:v>
                </c:pt>
                <c:pt idx="8">
                  <c:v>48.988</c:v>
                </c:pt>
                <c:pt idx="9">
                  <c:v>53.036000000000001</c:v>
                </c:pt>
                <c:pt idx="10">
                  <c:v>57.084000000000003</c:v>
                </c:pt>
                <c:pt idx="11">
                  <c:v>61.131999999999998</c:v>
                </c:pt>
                <c:pt idx="12">
                  <c:v>65.179000000000002</c:v>
                </c:pt>
                <c:pt idx="13">
                  <c:v>69.227000000000004</c:v>
                </c:pt>
                <c:pt idx="14">
                  <c:v>73.275000000000006</c:v>
                </c:pt>
                <c:pt idx="15">
                  <c:v>77.322999999999993</c:v>
                </c:pt>
                <c:pt idx="16">
                  <c:v>81.370999999999995</c:v>
                </c:pt>
                <c:pt idx="17">
                  <c:v>85.418999999999997</c:v>
                </c:pt>
                <c:pt idx="18">
                  <c:v>89.466999999999999</c:v>
                </c:pt>
                <c:pt idx="19">
                  <c:v>93.515000000000001</c:v>
                </c:pt>
              </c:numCache>
            </c:numRef>
          </c:yVal>
          <c:smooth val="1"/>
          <c:extLst>
            <c:ext xmlns:c16="http://schemas.microsoft.com/office/drawing/2014/chart" uri="{C3380CC4-5D6E-409C-BE32-E72D297353CC}">
              <c16:uniqueId val="{00000004-17EA-4C60-840B-2415B11C147A}"/>
            </c:ext>
          </c:extLst>
        </c:ser>
        <c:ser>
          <c:idx val="5"/>
          <c:order val="5"/>
          <c:tx>
            <c:v>UNIFAC</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Sheet1!$AF$4:$AF$23</c:f>
              <c:numCache>
                <c:formatCode>General</c:formatCode>
                <c:ptCount val="20"/>
                <c:pt idx="0">
                  <c:v>5.4905999999999997</c:v>
                </c:pt>
                <c:pt idx="1">
                  <c:v>4.4491999999999994</c:v>
                </c:pt>
                <c:pt idx="2">
                  <c:v>3.739266666666667</c:v>
                </c:pt>
                <c:pt idx="3">
                  <c:v>3.2243500000000003</c:v>
                </c:pt>
                <c:pt idx="4">
                  <c:v>2.8337599999999998</c:v>
                </c:pt>
                <c:pt idx="5">
                  <c:v>2.5273000000000003</c:v>
                </c:pt>
                <c:pt idx="6">
                  <c:v>2.2804571428571427</c:v>
                </c:pt>
                <c:pt idx="7">
                  <c:v>2.07735</c:v>
                </c:pt>
                <c:pt idx="8">
                  <c:v>1.907288888888889</c:v>
                </c:pt>
                <c:pt idx="9">
                  <c:v>1.7628200000000001</c:v>
                </c:pt>
                <c:pt idx="10">
                  <c:v>1.6385636363636362</c:v>
                </c:pt>
                <c:pt idx="11">
                  <c:v>1.5305500000000001</c:v>
                </c:pt>
                <c:pt idx="12">
                  <c:v>1.4357846153846152</c:v>
                </c:pt>
                <c:pt idx="13">
                  <c:v>1.3519714285714286</c:v>
                </c:pt>
                <c:pt idx="14">
                  <c:v>1.27732</c:v>
                </c:pt>
                <c:pt idx="15">
                  <c:v>1.2103874999999999</c:v>
                </c:pt>
                <c:pt idx="16">
                  <c:v>1.150035294117647</c:v>
                </c:pt>
                <c:pt idx="17">
                  <c:v>1.0953444444444445</c:v>
                </c:pt>
                <c:pt idx="18">
                  <c:v>1.0455368421052633</c:v>
                </c:pt>
                <c:pt idx="19">
                  <c:v>1</c:v>
                </c:pt>
              </c:numCache>
            </c:numRef>
          </c:xVal>
          <c:yVal>
            <c:numRef>
              <c:f>Sheet1!$AC$4:$AC$23</c:f>
              <c:numCache>
                <c:formatCode>General</c:formatCode>
                <c:ptCount val="20"/>
                <c:pt idx="0">
                  <c:v>16.442</c:v>
                </c:pt>
                <c:pt idx="1">
                  <c:v>20.353000000000002</c:v>
                </c:pt>
                <c:pt idx="2">
                  <c:v>24.288</c:v>
                </c:pt>
                <c:pt idx="3">
                  <c:v>28.248000000000001</c:v>
                </c:pt>
                <c:pt idx="4">
                  <c:v>32.231000000000002</c:v>
                </c:pt>
                <c:pt idx="5">
                  <c:v>36.234999999999999</c:v>
                </c:pt>
                <c:pt idx="6">
                  <c:v>40.26</c:v>
                </c:pt>
                <c:pt idx="7">
                  <c:v>44.302999999999997</c:v>
                </c:pt>
                <c:pt idx="8">
                  <c:v>48.363999999999997</c:v>
                </c:pt>
                <c:pt idx="9">
                  <c:v>52.441000000000003</c:v>
                </c:pt>
                <c:pt idx="10">
                  <c:v>56.530999999999999</c:v>
                </c:pt>
                <c:pt idx="11">
                  <c:v>60.631999999999998</c:v>
                </c:pt>
                <c:pt idx="12">
                  <c:v>64.742000000000004</c:v>
                </c:pt>
                <c:pt idx="13">
                  <c:v>68.858999999999995</c:v>
                </c:pt>
                <c:pt idx="14">
                  <c:v>72.978999999999999</c:v>
                </c:pt>
                <c:pt idx="15">
                  <c:v>77.099999999999994</c:v>
                </c:pt>
                <c:pt idx="16">
                  <c:v>81.216999999999999</c:v>
                </c:pt>
                <c:pt idx="17">
                  <c:v>85.328000000000003</c:v>
                </c:pt>
                <c:pt idx="18">
                  <c:v>89.429000000000002</c:v>
                </c:pt>
                <c:pt idx="19">
                  <c:v>93.515000000000001</c:v>
                </c:pt>
              </c:numCache>
            </c:numRef>
          </c:yVal>
          <c:smooth val="1"/>
          <c:extLst>
            <c:ext xmlns:c16="http://schemas.microsoft.com/office/drawing/2014/chart" uri="{C3380CC4-5D6E-409C-BE32-E72D297353CC}">
              <c16:uniqueId val="{00000005-17EA-4C60-840B-2415B11C147A}"/>
            </c:ext>
          </c:extLst>
        </c:ser>
        <c:ser>
          <c:idx val="6"/>
          <c:order val="6"/>
          <c:tx>
            <c:v>PSRK</c:v>
          </c:tx>
          <c:spPr>
            <a:ln w="19050" cap="rnd">
              <a:solidFill>
                <a:srgbClr val="7030A0"/>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Sheet1!$AL$4:$AL$23</c:f>
              <c:numCache>
                <c:formatCode>General</c:formatCode>
                <c:ptCount val="20"/>
                <c:pt idx="0">
                  <c:v>5.2469999999999999</c:v>
                </c:pt>
                <c:pt idx="1">
                  <c:v>4.2741999999999996</c:v>
                </c:pt>
                <c:pt idx="2">
                  <c:v>3.6064666666666665</c:v>
                </c:pt>
                <c:pt idx="3">
                  <c:v>3.11985</c:v>
                </c:pt>
                <c:pt idx="4">
                  <c:v>2.7494800000000001</c:v>
                </c:pt>
                <c:pt idx="5">
                  <c:v>2.4581000000000004</c:v>
                </c:pt>
                <c:pt idx="6">
                  <c:v>2.2229714285714284</c:v>
                </c:pt>
                <c:pt idx="7">
                  <c:v>2.0291999999999999</c:v>
                </c:pt>
                <c:pt idx="8">
                  <c:v>1.8668</c:v>
                </c:pt>
                <c:pt idx="9">
                  <c:v>1.7287399999999999</c:v>
                </c:pt>
                <c:pt idx="10">
                  <c:v>1.6099272727272727</c:v>
                </c:pt>
                <c:pt idx="11">
                  <c:v>1.5066166666666667</c:v>
                </c:pt>
                <c:pt idx="12">
                  <c:v>1.4159692307692306</c:v>
                </c:pt>
                <c:pt idx="13">
                  <c:v>1.3358142857142858</c:v>
                </c:pt>
                <c:pt idx="14">
                  <c:v>1.26444</c:v>
                </c:pt>
                <c:pt idx="15">
                  <c:v>1.2004999999999999</c:v>
                </c:pt>
                <c:pt idx="16">
                  <c:v>1.1428823529411765</c:v>
                </c:pt>
                <c:pt idx="17">
                  <c:v>1.0907222222222221</c:v>
                </c:pt>
                <c:pt idx="18">
                  <c:v>1.0432947368421053</c:v>
                </c:pt>
                <c:pt idx="19">
                  <c:v>1</c:v>
                </c:pt>
              </c:numCache>
            </c:numRef>
          </c:xVal>
          <c:yVal>
            <c:numRef>
              <c:f>Sheet1!$AI$4:$AI$23</c:f>
              <c:numCache>
                <c:formatCode>General</c:formatCode>
                <c:ptCount val="20"/>
                <c:pt idx="0">
                  <c:v>16.377269999999999</c:v>
                </c:pt>
                <c:pt idx="1">
                  <c:v>20.177800000000001</c:v>
                </c:pt>
                <c:pt idx="2">
                  <c:v>23.998270000000002</c:v>
                </c:pt>
                <c:pt idx="3">
                  <c:v>27.83942</c:v>
                </c:pt>
                <c:pt idx="4">
                  <c:v>31.70195</c:v>
                </c:pt>
                <c:pt idx="5">
                  <c:v>35.586910000000003</c:v>
                </c:pt>
                <c:pt idx="6">
                  <c:v>39.49532</c:v>
                </c:pt>
                <c:pt idx="7">
                  <c:v>43.428310000000003</c:v>
                </c:pt>
                <c:pt idx="8">
                  <c:v>47.387439999999998</c:v>
                </c:pt>
                <c:pt idx="9">
                  <c:v>51.374270000000003</c:v>
                </c:pt>
                <c:pt idx="10">
                  <c:v>55.390659999999997</c:v>
                </c:pt>
                <c:pt idx="11">
                  <c:v>59.438960000000002</c:v>
                </c:pt>
                <c:pt idx="12">
                  <c:v>63.521680000000003</c:v>
                </c:pt>
                <c:pt idx="13">
                  <c:v>67.641869999999997</c:v>
                </c:pt>
                <c:pt idx="14">
                  <c:v>71.803089999999997</c:v>
                </c:pt>
                <c:pt idx="15">
                  <c:v>76.009379999999993</c:v>
                </c:pt>
                <c:pt idx="16">
                  <c:v>80.266059999999996</c:v>
                </c:pt>
                <c:pt idx="17">
                  <c:v>84.578900000000004</c:v>
                </c:pt>
                <c:pt idx="18">
                  <c:v>88.95496</c:v>
                </c:pt>
                <c:pt idx="19">
                  <c:v>93.402780000000007</c:v>
                </c:pt>
              </c:numCache>
            </c:numRef>
          </c:yVal>
          <c:smooth val="1"/>
          <c:extLst>
            <c:ext xmlns:c16="http://schemas.microsoft.com/office/drawing/2014/chart" uri="{C3380CC4-5D6E-409C-BE32-E72D297353CC}">
              <c16:uniqueId val="{00000006-17EA-4C60-840B-2415B11C147A}"/>
            </c:ext>
          </c:extLst>
        </c:ser>
        <c:dLbls>
          <c:showLegendKey val="0"/>
          <c:showVal val="0"/>
          <c:showCatName val="0"/>
          <c:showSerName val="0"/>
          <c:showPercent val="0"/>
          <c:showBubbleSize val="0"/>
        </c:dLbls>
        <c:axId val="637616712"/>
        <c:axId val="439324040"/>
      </c:scatterChart>
      <c:valAx>
        <c:axId val="6376167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Y_1/X_1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9324040"/>
        <c:crosses val="autoZero"/>
        <c:crossBetween val="midCat"/>
      </c:valAx>
      <c:valAx>
        <c:axId val="439324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Pressure (PSIA)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6167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Literature Data</c:v>
          </c:tx>
          <c:spPr>
            <a:ln w="19050" cap="rnd">
              <a:solidFill>
                <a:schemeClr val="tx1"/>
              </a:solidFill>
              <a:round/>
            </a:ln>
            <a:effectLst/>
          </c:spPr>
          <c:marker>
            <c:symbol val="circle"/>
            <c:size val="5"/>
            <c:spPr>
              <a:solidFill>
                <a:schemeClr val="tx1"/>
              </a:solidFill>
              <a:ln w="9525">
                <a:solidFill>
                  <a:schemeClr val="tx1"/>
                </a:solidFill>
              </a:ln>
              <a:effectLst/>
            </c:spPr>
          </c:marker>
          <c:xVal>
            <c:numRef>
              <c:f>Sheet1!$D$4:$D$10</c:f>
              <c:numCache>
                <c:formatCode>General</c:formatCode>
                <c:ptCount val="7"/>
                <c:pt idx="0">
                  <c:v>4.6821705426356584</c:v>
                </c:pt>
                <c:pt idx="1">
                  <c:v>2.6902584493041748</c:v>
                </c:pt>
                <c:pt idx="2">
                  <c:v>1.9168173598553344</c:v>
                </c:pt>
                <c:pt idx="3">
                  <c:v>1.5125526537489469</c:v>
                </c:pt>
                <c:pt idx="4">
                  <c:v>1.2986887508626639</c:v>
                </c:pt>
                <c:pt idx="5">
                  <c:v>1.1825884086444007</c:v>
                </c:pt>
                <c:pt idx="6">
                  <c:v>1</c:v>
                </c:pt>
              </c:numCache>
            </c:numRef>
          </c:xVal>
          <c:yVal>
            <c:numRef>
              <c:f>Sheet1!$A$4:$A$10</c:f>
              <c:numCache>
                <c:formatCode>General</c:formatCode>
                <c:ptCount val="7"/>
                <c:pt idx="0">
                  <c:v>15.03</c:v>
                </c:pt>
                <c:pt idx="1">
                  <c:v>28</c:v>
                </c:pt>
                <c:pt idx="2">
                  <c:v>41</c:v>
                </c:pt>
                <c:pt idx="3">
                  <c:v>54.9</c:v>
                </c:pt>
                <c:pt idx="4">
                  <c:v>66.5</c:v>
                </c:pt>
                <c:pt idx="5">
                  <c:v>75</c:v>
                </c:pt>
                <c:pt idx="6">
                  <c:v>92.9</c:v>
                </c:pt>
              </c:numCache>
            </c:numRef>
          </c:yVal>
          <c:smooth val="1"/>
          <c:extLst>
            <c:ext xmlns:c16="http://schemas.microsoft.com/office/drawing/2014/chart" uri="{C3380CC4-5D6E-409C-BE32-E72D297353CC}">
              <c16:uniqueId val="{00000000-920A-4245-A406-A7C57CAAB166}"/>
            </c:ext>
          </c:extLst>
        </c:ser>
        <c:ser>
          <c:idx val="1"/>
          <c:order val="1"/>
          <c:tx>
            <c:v>Peng-Robinson</c:v>
          </c:tx>
          <c:spPr>
            <a:ln w="19050" cap="rnd">
              <a:solidFill>
                <a:srgbClr val="FF0000"/>
              </a:solidFill>
              <a:round/>
            </a:ln>
            <a:effectLst/>
          </c:spPr>
          <c:marker>
            <c:symbol val="circle"/>
            <c:size val="5"/>
            <c:spPr>
              <a:solidFill>
                <a:srgbClr val="FF0000"/>
              </a:solidFill>
              <a:ln w="9525">
                <a:solidFill>
                  <a:srgbClr val="FF0000"/>
                </a:solidFill>
              </a:ln>
              <a:effectLst/>
            </c:spPr>
          </c:marker>
          <c:xVal>
            <c:numRef>
              <c:f>Sheet1!$H$4:$H$23</c:f>
              <c:numCache>
                <c:formatCode>General</c:formatCode>
                <c:ptCount val="20"/>
                <c:pt idx="0">
                  <c:v>5.2385999999999999</c:v>
                </c:pt>
                <c:pt idx="1">
                  <c:v>4.2683999999999997</c:v>
                </c:pt>
                <c:pt idx="2">
                  <c:v>3.6021999999999998</c:v>
                </c:pt>
                <c:pt idx="3">
                  <c:v>3.1165999999999996</c:v>
                </c:pt>
                <c:pt idx="4">
                  <c:v>2.74688</c:v>
                </c:pt>
                <c:pt idx="5">
                  <c:v>2.4560333333333335</c:v>
                </c:pt>
                <c:pt idx="6">
                  <c:v>2.221257142857143</c:v>
                </c:pt>
                <c:pt idx="7">
                  <c:v>2.0277999999999996</c:v>
                </c:pt>
                <c:pt idx="8">
                  <c:v>1.8656222222222221</c:v>
                </c:pt>
                <c:pt idx="9">
                  <c:v>1.7277400000000001</c:v>
                </c:pt>
                <c:pt idx="10">
                  <c:v>1.6090909090909089</c:v>
                </c:pt>
                <c:pt idx="11">
                  <c:v>1.5059333333333333</c:v>
                </c:pt>
                <c:pt idx="12">
                  <c:v>1.4154</c:v>
                </c:pt>
                <c:pt idx="13">
                  <c:v>1.3353571428571429</c:v>
                </c:pt>
                <c:pt idx="14">
                  <c:v>1.2640800000000001</c:v>
                </c:pt>
                <c:pt idx="15">
                  <c:v>1.2002124999999999</c:v>
                </c:pt>
                <c:pt idx="16">
                  <c:v>1.1426823529411765</c:v>
                </c:pt>
                <c:pt idx="17">
                  <c:v>1.0905888888888888</c:v>
                </c:pt>
                <c:pt idx="18">
                  <c:v>1.0432315789473685</c:v>
                </c:pt>
                <c:pt idx="19">
                  <c:v>1</c:v>
                </c:pt>
              </c:numCache>
            </c:numRef>
          </c:xVal>
          <c:yVal>
            <c:numRef>
              <c:f>Sheet1!$E$4:$E$23</c:f>
              <c:numCache>
                <c:formatCode>General</c:formatCode>
                <c:ptCount val="20"/>
                <c:pt idx="0">
                  <c:v>16.414819999999999</c:v>
                </c:pt>
                <c:pt idx="1">
                  <c:v>20.219809999999999</c:v>
                </c:pt>
                <c:pt idx="2">
                  <c:v>24.044910000000002</c:v>
                </c:pt>
                <c:pt idx="3">
                  <c:v>27.890830000000001</c:v>
                </c:pt>
                <c:pt idx="4">
                  <c:v>31.75845</c:v>
                </c:pt>
                <c:pt idx="5">
                  <c:v>35.648690000000002</c:v>
                </c:pt>
                <c:pt idx="6">
                  <c:v>39.562629999999999</c:v>
                </c:pt>
                <c:pt idx="7">
                  <c:v>43.501649999999998</c:v>
                </c:pt>
                <c:pt idx="8">
                  <c:v>47.467140000000001</c:v>
                </c:pt>
                <c:pt idx="9">
                  <c:v>51.460900000000002</c:v>
                </c:pt>
                <c:pt idx="10">
                  <c:v>55.48489</c:v>
                </c:pt>
                <c:pt idx="11">
                  <c:v>59.541449999999998</c:v>
                </c:pt>
                <c:pt idx="12">
                  <c:v>63.633319999999998</c:v>
                </c:pt>
                <c:pt idx="13">
                  <c:v>67.7637</c:v>
                </c:pt>
                <c:pt idx="14">
                  <c:v>71.936329999999998</c:v>
                </c:pt>
                <c:pt idx="15">
                  <c:v>76.155640000000005</c:v>
                </c:pt>
                <c:pt idx="16">
                  <c:v>80.426860000000005</c:v>
                </c:pt>
                <c:pt idx="17">
                  <c:v>84.756129999999999</c:v>
                </c:pt>
                <c:pt idx="18">
                  <c:v>89.151020000000003</c:v>
                </c:pt>
                <c:pt idx="19">
                  <c:v>93.620320000000007</c:v>
                </c:pt>
              </c:numCache>
            </c:numRef>
          </c:yVal>
          <c:smooth val="1"/>
          <c:extLst>
            <c:ext xmlns:c16="http://schemas.microsoft.com/office/drawing/2014/chart" uri="{C3380CC4-5D6E-409C-BE32-E72D297353CC}">
              <c16:uniqueId val="{00000001-920A-4245-A406-A7C57CAAB166}"/>
            </c:ext>
          </c:extLst>
        </c:ser>
        <c:ser>
          <c:idx val="2"/>
          <c:order val="2"/>
          <c:tx>
            <c:v>SRK</c:v>
          </c:tx>
          <c:spPr>
            <a:ln w="19050" cap="rnd">
              <a:solidFill>
                <a:srgbClr val="0070C0"/>
              </a:solidFill>
              <a:round/>
            </a:ln>
            <a:effectLst/>
          </c:spPr>
          <c:marker>
            <c:symbol val="circle"/>
            <c:size val="5"/>
            <c:spPr>
              <a:solidFill>
                <a:srgbClr val="0070C0"/>
              </a:solidFill>
              <a:ln w="9525">
                <a:solidFill>
                  <a:srgbClr val="0070C0"/>
                </a:solidFill>
              </a:ln>
              <a:effectLst/>
            </c:spPr>
          </c:marker>
          <c:xVal>
            <c:numRef>
              <c:f>Sheet1!$N$4:$N$23</c:f>
              <c:numCache>
                <c:formatCode>General</c:formatCode>
                <c:ptCount val="20"/>
                <c:pt idx="0">
                  <c:v>5.2993999999999994</c:v>
                </c:pt>
                <c:pt idx="1">
                  <c:v>4.3086999999999991</c:v>
                </c:pt>
                <c:pt idx="2">
                  <c:v>3.6308000000000002</c:v>
                </c:pt>
                <c:pt idx="3">
                  <c:v>3.1377999999999999</c:v>
                </c:pt>
                <c:pt idx="4">
                  <c:v>2.7631600000000001</c:v>
                </c:pt>
                <c:pt idx="5">
                  <c:v>2.4687999999999999</c:v>
                </c:pt>
                <c:pt idx="6">
                  <c:v>2.2314571428571428</c:v>
                </c:pt>
                <c:pt idx="7">
                  <c:v>2.0360499999999999</c:v>
                </c:pt>
                <c:pt idx="8">
                  <c:v>1.8723555555555556</c:v>
                </c:pt>
                <c:pt idx="9">
                  <c:v>1.73326</c:v>
                </c:pt>
                <c:pt idx="10">
                  <c:v>1.6136181818181816</c:v>
                </c:pt>
                <c:pt idx="11">
                  <c:v>1.5096166666666666</c:v>
                </c:pt>
                <c:pt idx="12">
                  <c:v>1.4183999999999999</c:v>
                </c:pt>
                <c:pt idx="13">
                  <c:v>1.3377571428571429</c:v>
                </c:pt>
                <c:pt idx="14">
                  <c:v>1.2659466666666666</c:v>
                </c:pt>
                <c:pt idx="15">
                  <c:v>1.2016249999999999</c:v>
                </c:pt>
                <c:pt idx="16">
                  <c:v>1.1436823529411766</c:v>
                </c:pt>
                <c:pt idx="17">
                  <c:v>1.0912333333333333</c:v>
                </c:pt>
                <c:pt idx="18">
                  <c:v>1.0435368421052633</c:v>
                </c:pt>
                <c:pt idx="19">
                  <c:v>1</c:v>
                </c:pt>
              </c:numCache>
            </c:numRef>
          </c:xVal>
          <c:yVal>
            <c:numRef>
              <c:f>Sheet1!$K$4:$K$23</c:f>
              <c:numCache>
                <c:formatCode>General</c:formatCode>
                <c:ptCount val="20"/>
                <c:pt idx="0">
                  <c:v>16.209879999999998</c:v>
                </c:pt>
                <c:pt idx="1">
                  <c:v>20.021319999999999</c:v>
                </c:pt>
                <c:pt idx="2">
                  <c:v>23.85773</c:v>
                </c:pt>
                <c:pt idx="3">
                  <c:v>27.719819999999999</c:v>
                </c:pt>
                <c:pt idx="4">
                  <c:v>31.608260000000001</c:v>
                </c:pt>
                <c:pt idx="5">
                  <c:v>35.523850000000003</c:v>
                </c:pt>
                <c:pt idx="6">
                  <c:v>39.46754</c:v>
                </c:pt>
                <c:pt idx="7">
                  <c:v>43.440379999999998</c:v>
                </c:pt>
                <c:pt idx="8">
                  <c:v>47.443530000000003</c:v>
                </c:pt>
                <c:pt idx="9">
                  <c:v>51.478470000000002</c:v>
                </c:pt>
                <c:pt idx="10">
                  <c:v>55.546720000000001</c:v>
                </c:pt>
                <c:pt idx="11">
                  <c:v>59.650210000000001</c:v>
                </c:pt>
                <c:pt idx="12">
                  <c:v>63.791150000000002</c:v>
                </c:pt>
                <c:pt idx="13">
                  <c:v>67.972200000000001</c:v>
                </c:pt>
                <c:pt idx="14">
                  <c:v>72.196280000000002</c:v>
                </c:pt>
                <c:pt idx="15">
                  <c:v>76.467309999999998</c:v>
                </c:pt>
                <c:pt idx="16">
                  <c:v>80.789619999999999</c:v>
                </c:pt>
                <c:pt idx="17">
                  <c:v>85.168589999999995</c:v>
                </c:pt>
                <c:pt idx="18">
                  <c:v>89.610759999999999</c:v>
                </c:pt>
                <c:pt idx="19">
                  <c:v>94.124080000000006</c:v>
                </c:pt>
              </c:numCache>
            </c:numRef>
          </c:yVal>
          <c:smooth val="1"/>
          <c:extLst>
            <c:ext xmlns:c16="http://schemas.microsoft.com/office/drawing/2014/chart" uri="{C3380CC4-5D6E-409C-BE32-E72D297353CC}">
              <c16:uniqueId val="{00000002-920A-4245-A406-A7C57CAAB166}"/>
            </c:ext>
          </c:extLst>
        </c:ser>
        <c:ser>
          <c:idx val="3"/>
          <c:order val="3"/>
          <c:tx>
            <c:v>UNIQUAC</c:v>
          </c:tx>
          <c:spPr>
            <a:ln w="19050" cap="rnd">
              <a:solidFill>
                <a:srgbClr val="00B050"/>
              </a:solidFill>
              <a:round/>
            </a:ln>
            <a:effectLst/>
          </c:spPr>
          <c:marker>
            <c:symbol val="circle"/>
            <c:size val="5"/>
            <c:spPr>
              <a:solidFill>
                <a:srgbClr val="00B050"/>
              </a:solidFill>
              <a:ln w="9525">
                <a:solidFill>
                  <a:srgbClr val="00B050"/>
                </a:solidFill>
              </a:ln>
              <a:effectLst/>
            </c:spPr>
          </c:marker>
          <c:xVal>
            <c:numRef>
              <c:f>Sheet1!$T$4:$T$23</c:f>
              <c:numCache>
                <c:formatCode>General</c:formatCode>
                <c:ptCount val="20"/>
                <c:pt idx="0">
                  <c:v>5.4905999999999997</c:v>
                </c:pt>
                <c:pt idx="1">
                  <c:v>4.4491999999999994</c:v>
                </c:pt>
                <c:pt idx="2">
                  <c:v>3.739266666666667</c:v>
                </c:pt>
                <c:pt idx="3">
                  <c:v>3.2243500000000003</c:v>
                </c:pt>
                <c:pt idx="4">
                  <c:v>2.8337599999999998</c:v>
                </c:pt>
                <c:pt idx="5">
                  <c:v>2.5273000000000003</c:v>
                </c:pt>
                <c:pt idx="6">
                  <c:v>2.2804571428571427</c:v>
                </c:pt>
                <c:pt idx="7">
                  <c:v>2.07735</c:v>
                </c:pt>
                <c:pt idx="8">
                  <c:v>1.907288888888889</c:v>
                </c:pt>
                <c:pt idx="9">
                  <c:v>1.7628200000000001</c:v>
                </c:pt>
                <c:pt idx="10">
                  <c:v>1.6385636363636362</c:v>
                </c:pt>
                <c:pt idx="11">
                  <c:v>1.5305500000000001</c:v>
                </c:pt>
                <c:pt idx="12">
                  <c:v>1.4357846153846152</c:v>
                </c:pt>
                <c:pt idx="13">
                  <c:v>1.3519714285714286</c:v>
                </c:pt>
                <c:pt idx="14">
                  <c:v>1.27732</c:v>
                </c:pt>
                <c:pt idx="15">
                  <c:v>1.2103874999999999</c:v>
                </c:pt>
                <c:pt idx="16">
                  <c:v>1.150035294117647</c:v>
                </c:pt>
                <c:pt idx="17">
                  <c:v>1.0953444444444445</c:v>
                </c:pt>
                <c:pt idx="18">
                  <c:v>1.0455368421052633</c:v>
                </c:pt>
                <c:pt idx="19">
                  <c:v>1</c:v>
                </c:pt>
              </c:numCache>
            </c:numRef>
          </c:xVal>
          <c:yVal>
            <c:numRef>
              <c:f>Sheet1!$Q$4:$Q$23</c:f>
              <c:numCache>
                <c:formatCode>General</c:formatCode>
                <c:ptCount val="20"/>
                <c:pt idx="0">
                  <c:v>16.442</c:v>
                </c:pt>
                <c:pt idx="1">
                  <c:v>20.353000000000002</c:v>
                </c:pt>
                <c:pt idx="2">
                  <c:v>24.288</c:v>
                </c:pt>
                <c:pt idx="3">
                  <c:v>28.248000000000001</c:v>
                </c:pt>
                <c:pt idx="4">
                  <c:v>32.231000000000002</c:v>
                </c:pt>
                <c:pt idx="5">
                  <c:v>36.234999999999999</c:v>
                </c:pt>
                <c:pt idx="6">
                  <c:v>40.26</c:v>
                </c:pt>
                <c:pt idx="7">
                  <c:v>44.302999999999997</c:v>
                </c:pt>
                <c:pt idx="8">
                  <c:v>48.363999999999997</c:v>
                </c:pt>
                <c:pt idx="9">
                  <c:v>52.441000000000003</c:v>
                </c:pt>
                <c:pt idx="10">
                  <c:v>56.530999999999999</c:v>
                </c:pt>
                <c:pt idx="11">
                  <c:v>60.631999999999998</c:v>
                </c:pt>
                <c:pt idx="12">
                  <c:v>64.742000000000004</c:v>
                </c:pt>
                <c:pt idx="13">
                  <c:v>68.858999999999995</c:v>
                </c:pt>
                <c:pt idx="14">
                  <c:v>72.978999999999999</c:v>
                </c:pt>
                <c:pt idx="15">
                  <c:v>77.099999999999994</c:v>
                </c:pt>
                <c:pt idx="16">
                  <c:v>81.216999999999999</c:v>
                </c:pt>
                <c:pt idx="17">
                  <c:v>85.328999999999994</c:v>
                </c:pt>
                <c:pt idx="18">
                  <c:v>89.429000000000002</c:v>
                </c:pt>
                <c:pt idx="19">
                  <c:v>93.515000000000001</c:v>
                </c:pt>
              </c:numCache>
            </c:numRef>
          </c:yVal>
          <c:smooth val="1"/>
          <c:extLst>
            <c:ext xmlns:c16="http://schemas.microsoft.com/office/drawing/2014/chart" uri="{C3380CC4-5D6E-409C-BE32-E72D297353CC}">
              <c16:uniqueId val="{00000003-920A-4245-A406-A7C57CAAB166}"/>
            </c:ext>
          </c:extLst>
        </c:ser>
        <c:ser>
          <c:idx val="4"/>
          <c:order val="4"/>
          <c:tx>
            <c:v>NRTL</c:v>
          </c:tx>
          <c:spPr>
            <a:ln w="19050" cap="rnd">
              <a:solidFill>
                <a:srgbClr val="FFC000"/>
              </a:solidFill>
              <a:round/>
            </a:ln>
            <a:effectLst/>
          </c:spPr>
          <c:marker>
            <c:symbol val="circle"/>
            <c:size val="5"/>
            <c:spPr>
              <a:solidFill>
                <a:srgbClr val="FFC000"/>
              </a:solidFill>
              <a:ln w="9525">
                <a:solidFill>
                  <a:srgbClr val="FFC000"/>
                </a:solidFill>
              </a:ln>
              <a:effectLst/>
            </c:spPr>
          </c:marker>
          <c:xVal>
            <c:numRef>
              <c:f>Sheet1!$Z$4:$Z$23</c:f>
              <c:numCache>
                <c:formatCode>General</c:formatCode>
                <c:ptCount val="20"/>
                <c:pt idx="0">
                  <c:v>5.6318000000000001</c:v>
                </c:pt>
                <c:pt idx="1">
                  <c:v>4.5279999999999996</c:v>
                </c:pt>
                <c:pt idx="2">
                  <c:v>3.7859333333333334</c:v>
                </c:pt>
                <c:pt idx="3">
                  <c:v>3.2528499999999996</c:v>
                </c:pt>
                <c:pt idx="4">
                  <c:v>2.8513600000000001</c:v>
                </c:pt>
                <c:pt idx="5">
                  <c:v>2.5381000000000005</c:v>
                </c:pt>
                <c:pt idx="6">
                  <c:v>2.2868571428571429</c:v>
                </c:pt>
                <c:pt idx="7">
                  <c:v>2.0808749999999998</c:v>
                </c:pt>
                <c:pt idx="8">
                  <c:v>1.9089333333333334</c:v>
                </c:pt>
                <c:pt idx="9">
                  <c:v>1.7632399999999999</c:v>
                </c:pt>
                <c:pt idx="10">
                  <c:v>1.6381999999999999</c:v>
                </c:pt>
                <c:pt idx="11">
                  <c:v>1.5297333333333334</c:v>
                </c:pt>
                <c:pt idx="12">
                  <c:v>1.434723076923077</c:v>
                </c:pt>
                <c:pt idx="13">
                  <c:v>1.3508285714285715</c:v>
                </c:pt>
                <c:pt idx="14">
                  <c:v>1.2762133333333334</c:v>
                </c:pt>
                <c:pt idx="15">
                  <c:v>1.2094</c:v>
                </c:pt>
                <c:pt idx="16">
                  <c:v>1.1492352941176471</c:v>
                </c:pt>
                <c:pt idx="17">
                  <c:v>1.0947777777777776</c:v>
                </c:pt>
                <c:pt idx="18">
                  <c:v>1.045242105263158</c:v>
                </c:pt>
                <c:pt idx="19">
                  <c:v>1</c:v>
                </c:pt>
              </c:numCache>
            </c:numRef>
          </c:xVal>
          <c:yVal>
            <c:numRef>
              <c:f>Sheet1!$W$4:$W$23</c:f>
              <c:numCache>
                <c:formatCode>General</c:formatCode>
                <c:ptCount val="20"/>
                <c:pt idx="0">
                  <c:v>16.605</c:v>
                </c:pt>
                <c:pt idx="1">
                  <c:v>20.652999999999999</c:v>
                </c:pt>
                <c:pt idx="2">
                  <c:v>24.7</c:v>
                </c:pt>
                <c:pt idx="3">
                  <c:v>28.748000000000001</c:v>
                </c:pt>
                <c:pt idx="4">
                  <c:v>32.795999999999999</c:v>
                </c:pt>
                <c:pt idx="5">
                  <c:v>36.844000000000001</c:v>
                </c:pt>
                <c:pt idx="6">
                  <c:v>40.892000000000003</c:v>
                </c:pt>
                <c:pt idx="7">
                  <c:v>44.94</c:v>
                </c:pt>
                <c:pt idx="8">
                  <c:v>48.988</c:v>
                </c:pt>
                <c:pt idx="9">
                  <c:v>53.036000000000001</c:v>
                </c:pt>
                <c:pt idx="10">
                  <c:v>57.084000000000003</c:v>
                </c:pt>
                <c:pt idx="11">
                  <c:v>61.131999999999998</c:v>
                </c:pt>
                <c:pt idx="12">
                  <c:v>65.179000000000002</c:v>
                </c:pt>
                <c:pt idx="13">
                  <c:v>69.227000000000004</c:v>
                </c:pt>
                <c:pt idx="14">
                  <c:v>73.275000000000006</c:v>
                </c:pt>
                <c:pt idx="15">
                  <c:v>77.322999999999993</c:v>
                </c:pt>
                <c:pt idx="16">
                  <c:v>81.370999999999995</c:v>
                </c:pt>
                <c:pt idx="17">
                  <c:v>85.418999999999997</c:v>
                </c:pt>
                <c:pt idx="18">
                  <c:v>89.466999999999999</c:v>
                </c:pt>
                <c:pt idx="19">
                  <c:v>93.515000000000001</c:v>
                </c:pt>
              </c:numCache>
            </c:numRef>
          </c:yVal>
          <c:smooth val="1"/>
          <c:extLst>
            <c:ext xmlns:c16="http://schemas.microsoft.com/office/drawing/2014/chart" uri="{C3380CC4-5D6E-409C-BE32-E72D297353CC}">
              <c16:uniqueId val="{00000004-920A-4245-A406-A7C57CAAB166}"/>
            </c:ext>
          </c:extLst>
        </c:ser>
        <c:ser>
          <c:idx val="5"/>
          <c:order val="5"/>
          <c:tx>
            <c:v>UNIFAC</c:v>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Sheet1!$AF$4:$AF$23</c:f>
              <c:numCache>
                <c:formatCode>General</c:formatCode>
                <c:ptCount val="20"/>
                <c:pt idx="0">
                  <c:v>5.4905999999999997</c:v>
                </c:pt>
                <c:pt idx="1">
                  <c:v>4.4491999999999994</c:v>
                </c:pt>
                <c:pt idx="2">
                  <c:v>3.739266666666667</c:v>
                </c:pt>
                <c:pt idx="3">
                  <c:v>3.2243500000000003</c:v>
                </c:pt>
                <c:pt idx="4">
                  <c:v>2.8337599999999998</c:v>
                </c:pt>
                <c:pt idx="5">
                  <c:v>2.5273000000000003</c:v>
                </c:pt>
                <c:pt idx="6">
                  <c:v>2.2804571428571427</c:v>
                </c:pt>
                <c:pt idx="7">
                  <c:v>2.07735</c:v>
                </c:pt>
                <c:pt idx="8">
                  <c:v>1.907288888888889</c:v>
                </c:pt>
                <c:pt idx="9">
                  <c:v>1.7628200000000001</c:v>
                </c:pt>
                <c:pt idx="10">
                  <c:v>1.6385636363636362</c:v>
                </c:pt>
                <c:pt idx="11">
                  <c:v>1.5305500000000001</c:v>
                </c:pt>
                <c:pt idx="12">
                  <c:v>1.4357846153846152</c:v>
                </c:pt>
                <c:pt idx="13">
                  <c:v>1.3519714285714286</c:v>
                </c:pt>
                <c:pt idx="14">
                  <c:v>1.27732</c:v>
                </c:pt>
                <c:pt idx="15">
                  <c:v>1.2103874999999999</c:v>
                </c:pt>
                <c:pt idx="16">
                  <c:v>1.150035294117647</c:v>
                </c:pt>
                <c:pt idx="17">
                  <c:v>1.0953444444444445</c:v>
                </c:pt>
                <c:pt idx="18">
                  <c:v>1.0455368421052633</c:v>
                </c:pt>
                <c:pt idx="19">
                  <c:v>1</c:v>
                </c:pt>
              </c:numCache>
            </c:numRef>
          </c:xVal>
          <c:yVal>
            <c:numRef>
              <c:f>Sheet1!$AC$4:$AC$23</c:f>
              <c:numCache>
                <c:formatCode>General</c:formatCode>
                <c:ptCount val="20"/>
                <c:pt idx="0">
                  <c:v>16.442</c:v>
                </c:pt>
                <c:pt idx="1">
                  <c:v>20.353000000000002</c:v>
                </c:pt>
                <c:pt idx="2">
                  <c:v>24.288</c:v>
                </c:pt>
                <c:pt idx="3">
                  <c:v>28.248000000000001</c:v>
                </c:pt>
                <c:pt idx="4">
                  <c:v>32.231000000000002</c:v>
                </c:pt>
                <c:pt idx="5">
                  <c:v>36.234999999999999</c:v>
                </c:pt>
                <c:pt idx="6">
                  <c:v>40.26</c:v>
                </c:pt>
                <c:pt idx="7">
                  <c:v>44.302999999999997</c:v>
                </c:pt>
                <c:pt idx="8">
                  <c:v>48.363999999999997</c:v>
                </c:pt>
                <c:pt idx="9">
                  <c:v>52.441000000000003</c:v>
                </c:pt>
                <c:pt idx="10">
                  <c:v>56.530999999999999</c:v>
                </c:pt>
                <c:pt idx="11">
                  <c:v>60.631999999999998</c:v>
                </c:pt>
                <c:pt idx="12">
                  <c:v>64.742000000000004</c:v>
                </c:pt>
                <c:pt idx="13">
                  <c:v>68.858999999999995</c:v>
                </c:pt>
                <c:pt idx="14">
                  <c:v>72.978999999999999</c:v>
                </c:pt>
                <c:pt idx="15">
                  <c:v>77.099999999999994</c:v>
                </c:pt>
                <c:pt idx="16">
                  <c:v>81.216999999999999</c:v>
                </c:pt>
                <c:pt idx="17">
                  <c:v>85.328000000000003</c:v>
                </c:pt>
                <c:pt idx="18">
                  <c:v>89.429000000000002</c:v>
                </c:pt>
                <c:pt idx="19">
                  <c:v>93.515000000000001</c:v>
                </c:pt>
              </c:numCache>
            </c:numRef>
          </c:yVal>
          <c:smooth val="1"/>
          <c:extLst>
            <c:ext xmlns:c16="http://schemas.microsoft.com/office/drawing/2014/chart" uri="{C3380CC4-5D6E-409C-BE32-E72D297353CC}">
              <c16:uniqueId val="{00000005-920A-4245-A406-A7C57CAAB166}"/>
            </c:ext>
          </c:extLst>
        </c:ser>
        <c:ser>
          <c:idx val="6"/>
          <c:order val="6"/>
          <c:tx>
            <c:v>PSRK</c:v>
          </c:tx>
          <c:spPr>
            <a:ln w="19050" cap="rnd">
              <a:solidFill>
                <a:srgbClr val="7030A0"/>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Sheet1!$AL$4:$AL$23</c:f>
              <c:numCache>
                <c:formatCode>General</c:formatCode>
                <c:ptCount val="20"/>
                <c:pt idx="0">
                  <c:v>5.2469999999999999</c:v>
                </c:pt>
                <c:pt idx="1">
                  <c:v>4.2741999999999996</c:v>
                </c:pt>
                <c:pt idx="2">
                  <c:v>3.6064666666666665</c:v>
                </c:pt>
                <c:pt idx="3">
                  <c:v>3.11985</c:v>
                </c:pt>
                <c:pt idx="4">
                  <c:v>2.7494800000000001</c:v>
                </c:pt>
                <c:pt idx="5">
                  <c:v>2.4581000000000004</c:v>
                </c:pt>
                <c:pt idx="6">
                  <c:v>2.2229714285714284</c:v>
                </c:pt>
                <c:pt idx="7">
                  <c:v>2.0291999999999999</c:v>
                </c:pt>
                <c:pt idx="8">
                  <c:v>1.8668</c:v>
                </c:pt>
                <c:pt idx="9">
                  <c:v>1.7287399999999999</c:v>
                </c:pt>
                <c:pt idx="10">
                  <c:v>1.6099272727272727</c:v>
                </c:pt>
                <c:pt idx="11">
                  <c:v>1.5066166666666667</c:v>
                </c:pt>
                <c:pt idx="12">
                  <c:v>1.4159692307692306</c:v>
                </c:pt>
                <c:pt idx="13">
                  <c:v>1.3358142857142858</c:v>
                </c:pt>
                <c:pt idx="14">
                  <c:v>1.26444</c:v>
                </c:pt>
                <c:pt idx="15">
                  <c:v>1.2004999999999999</c:v>
                </c:pt>
                <c:pt idx="16">
                  <c:v>1.1428823529411765</c:v>
                </c:pt>
                <c:pt idx="17">
                  <c:v>1.0907222222222221</c:v>
                </c:pt>
                <c:pt idx="18">
                  <c:v>1.0432947368421053</c:v>
                </c:pt>
                <c:pt idx="19">
                  <c:v>1</c:v>
                </c:pt>
              </c:numCache>
            </c:numRef>
          </c:xVal>
          <c:yVal>
            <c:numRef>
              <c:f>Sheet1!$AI$4:$AI$23</c:f>
              <c:numCache>
                <c:formatCode>General</c:formatCode>
                <c:ptCount val="20"/>
                <c:pt idx="0">
                  <c:v>16.377269999999999</c:v>
                </c:pt>
                <c:pt idx="1">
                  <c:v>20.177800000000001</c:v>
                </c:pt>
                <c:pt idx="2">
                  <c:v>23.998270000000002</c:v>
                </c:pt>
                <c:pt idx="3">
                  <c:v>27.83942</c:v>
                </c:pt>
                <c:pt idx="4">
                  <c:v>31.70195</c:v>
                </c:pt>
                <c:pt idx="5">
                  <c:v>35.586910000000003</c:v>
                </c:pt>
                <c:pt idx="6">
                  <c:v>39.49532</c:v>
                </c:pt>
                <c:pt idx="7">
                  <c:v>43.428310000000003</c:v>
                </c:pt>
                <c:pt idx="8">
                  <c:v>47.387439999999998</c:v>
                </c:pt>
                <c:pt idx="9">
                  <c:v>51.374270000000003</c:v>
                </c:pt>
                <c:pt idx="10">
                  <c:v>55.390659999999997</c:v>
                </c:pt>
                <c:pt idx="11">
                  <c:v>59.438960000000002</c:v>
                </c:pt>
                <c:pt idx="12">
                  <c:v>63.521680000000003</c:v>
                </c:pt>
                <c:pt idx="13">
                  <c:v>67.641869999999997</c:v>
                </c:pt>
                <c:pt idx="14">
                  <c:v>71.803089999999997</c:v>
                </c:pt>
                <c:pt idx="15">
                  <c:v>76.009379999999993</c:v>
                </c:pt>
                <c:pt idx="16">
                  <c:v>80.266059999999996</c:v>
                </c:pt>
                <c:pt idx="17">
                  <c:v>84.578900000000004</c:v>
                </c:pt>
                <c:pt idx="18">
                  <c:v>88.95496</c:v>
                </c:pt>
                <c:pt idx="19">
                  <c:v>93.402780000000007</c:v>
                </c:pt>
              </c:numCache>
            </c:numRef>
          </c:yVal>
          <c:smooth val="1"/>
          <c:extLst>
            <c:ext xmlns:c16="http://schemas.microsoft.com/office/drawing/2014/chart" uri="{C3380CC4-5D6E-409C-BE32-E72D297353CC}">
              <c16:uniqueId val="{00000006-920A-4245-A406-A7C57CAAB166}"/>
            </c:ext>
          </c:extLst>
        </c:ser>
        <c:dLbls>
          <c:showLegendKey val="0"/>
          <c:showVal val="0"/>
          <c:showCatName val="0"/>
          <c:showSerName val="0"/>
          <c:showPercent val="0"/>
          <c:showBubbleSize val="0"/>
        </c:dLbls>
        <c:axId val="637616712"/>
        <c:axId val="439324040"/>
      </c:scatterChart>
      <c:valAx>
        <c:axId val="63761671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t>Y</a:t>
                </a:r>
                <a:r>
                  <a:rPr lang="en-US" baseline="-25000" dirty="0"/>
                  <a:t>1</a:t>
                </a:r>
                <a:r>
                  <a:rPr lang="en-US" dirty="0"/>
                  <a:t>/X</a:t>
                </a:r>
                <a:r>
                  <a:rPr lang="en-US" baseline="-25000" dirty="0"/>
                  <a:t>1</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39324040"/>
        <c:crosses val="autoZero"/>
        <c:crossBetween val="midCat"/>
        <c:minorUnit val="0.5"/>
      </c:valAx>
      <c:valAx>
        <c:axId val="439324040"/>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Pressure (PSIA)</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out"/>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37616712"/>
        <c:crosses val="autoZero"/>
        <c:crossBetween val="midCat"/>
        <c:majorUnit val="20"/>
        <c:minorUnit val="5"/>
      </c:valAx>
      <c:spPr>
        <a:noFill/>
        <a:ln>
          <a:solidFill>
            <a:schemeClr val="tx1"/>
          </a:solidFill>
        </a:ln>
        <a:effectLst/>
      </c:spPr>
    </c:plotArea>
    <c:legend>
      <c:legendPos val="r"/>
      <c:layout>
        <c:manualLayout>
          <c:xMode val="edge"/>
          <c:yMode val="edge"/>
          <c:x val="0.56074447590362508"/>
          <c:y val="8.3179241008559779E-2"/>
          <c:w val="0.42238974383491545"/>
          <c:h val="0.40751399076670625"/>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a:outerShdw blurRad="50800" dist="38100" dir="5400000" algn="t" rotWithShape="0">
        <a:prstClr val="black">
          <a:alpha val="40000"/>
        </a:prstClr>
      </a:outerShdw>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Methane</c:v>
          </c:tx>
          <c:spPr>
            <a:ln w="19050" cap="rnd">
              <a:solidFill>
                <a:schemeClr val="tx1"/>
              </a:solidFill>
              <a:round/>
            </a:ln>
            <a:effectLst/>
          </c:spPr>
          <c:marker>
            <c:symbol val="circle"/>
            <c:size val="5"/>
            <c:spPr>
              <a:solidFill>
                <a:schemeClr val="tx1"/>
              </a:solidFill>
              <a:ln w="9525">
                <a:solidFill>
                  <a:schemeClr val="tx1"/>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points'!$B$95:$K$95</c:f>
              <c:numCache>
                <c:formatCode>General</c:formatCode>
                <c:ptCount val="10"/>
                <c:pt idx="0">
                  <c:v>2.5303206712123938E-5</c:v>
                </c:pt>
                <c:pt idx="1">
                  <c:v>2.6539471582509577E-4</c:v>
                </c:pt>
                <c:pt idx="2">
                  <c:v>3.4596244804561138E-3</c:v>
                </c:pt>
                <c:pt idx="3">
                  <c:v>1.9881289452314377E-2</c:v>
                </c:pt>
                <c:pt idx="4">
                  <c:v>3.7084922194480896E-2</c:v>
                </c:pt>
                <c:pt idx="5">
                  <c:v>0.13092683255672455</c:v>
                </c:pt>
                <c:pt idx="6">
                  <c:v>0.20295432209968567</c:v>
                </c:pt>
                <c:pt idx="7">
                  <c:v>0.28230127692222595</c:v>
                </c:pt>
                <c:pt idx="8">
                  <c:v>0.36769911646842957</c:v>
                </c:pt>
                <c:pt idx="9">
                  <c:v>0.4051876962184906</c:v>
                </c:pt>
              </c:numCache>
            </c:numRef>
          </c:yVal>
          <c:smooth val="0"/>
          <c:extLst>
            <c:ext xmlns:c16="http://schemas.microsoft.com/office/drawing/2014/chart" uri="{C3380CC4-5D6E-409C-BE32-E72D297353CC}">
              <c16:uniqueId val="{00000000-9E76-4CB6-A5E6-47708A2D92F0}"/>
            </c:ext>
          </c:extLst>
        </c:ser>
        <c:ser>
          <c:idx val="1"/>
          <c:order val="1"/>
          <c:tx>
            <c:v>Ethane</c:v>
          </c:tx>
          <c:spPr>
            <a:ln w="19050" cap="rnd">
              <a:solidFill>
                <a:srgbClr val="FF0000"/>
              </a:solidFill>
              <a:round/>
            </a:ln>
            <a:effectLst/>
          </c:spPr>
          <c:marker>
            <c:symbol val="circle"/>
            <c:size val="5"/>
            <c:spPr>
              <a:solidFill>
                <a:srgbClr val="FF0000"/>
              </a:solidFill>
              <a:ln w="9525">
                <a:solidFill>
                  <a:srgbClr val="FF0000"/>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points'!$B$96:$K$96</c:f>
              <c:numCache>
                <c:formatCode>General</c:formatCode>
                <c:ptCount val="10"/>
                <c:pt idx="0">
                  <c:v>0.49538657069206238</c:v>
                </c:pt>
                <c:pt idx="1">
                  <c:v>0.48202645778656006</c:v>
                </c:pt>
                <c:pt idx="2">
                  <c:v>0.37511175870895386</c:v>
                </c:pt>
                <c:pt idx="3">
                  <c:v>0.17688100039958954</c:v>
                </c:pt>
                <c:pt idx="4">
                  <c:v>0.11409441381692886</c:v>
                </c:pt>
                <c:pt idx="5">
                  <c:v>6.4902469515800476E-2</c:v>
                </c:pt>
                <c:pt idx="6">
                  <c:v>4.3989643454551697E-2</c:v>
                </c:pt>
                <c:pt idx="7">
                  <c:v>2.4215985089540482E-2</c:v>
                </c:pt>
                <c:pt idx="8">
                  <c:v>7.6223197393119335E-3</c:v>
                </c:pt>
                <c:pt idx="9">
                  <c:v>2.2042747586965561E-3</c:v>
                </c:pt>
              </c:numCache>
            </c:numRef>
          </c:yVal>
          <c:smooth val="0"/>
          <c:extLst>
            <c:ext xmlns:c16="http://schemas.microsoft.com/office/drawing/2014/chart" uri="{C3380CC4-5D6E-409C-BE32-E72D297353CC}">
              <c16:uniqueId val="{00000001-9E76-4CB6-A5E6-47708A2D92F0}"/>
            </c:ext>
          </c:extLst>
        </c:ser>
        <c:ser>
          <c:idx val="2"/>
          <c:order val="2"/>
          <c:tx>
            <c:v>Ethylene</c:v>
          </c:tx>
          <c:spPr>
            <a:ln w="19050" cap="rnd">
              <a:solidFill>
                <a:srgbClr val="0000FF"/>
              </a:solidFill>
              <a:round/>
            </a:ln>
            <a:effectLst/>
          </c:spPr>
          <c:marker>
            <c:symbol val="circle"/>
            <c:size val="5"/>
            <c:spPr>
              <a:solidFill>
                <a:srgbClr val="0000FF"/>
              </a:solidFill>
              <a:ln w="9525">
                <a:solidFill>
                  <a:srgbClr val="0000FF"/>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points'!$B$97:$K$97</c:f>
              <c:numCache>
                <c:formatCode>General</c:formatCode>
                <c:ptCount val="10"/>
                <c:pt idx="0">
                  <c:v>1.0286595672369003E-2</c:v>
                </c:pt>
                <c:pt idx="1">
                  <c:v>1.9114194437861443E-2</c:v>
                </c:pt>
                <c:pt idx="2">
                  <c:v>8.7798342108726501E-2</c:v>
                </c:pt>
                <c:pt idx="3">
                  <c:v>0.20478062331676483</c:v>
                </c:pt>
                <c:pt idx="4">
                  <c:v>0.23516018688678741</c:v>
                </c:pt>
                <c:pt idx="5">
                  <c:v>0.21606138348579407</c:v>
                </c:pt>
                <c:pt idx="6">
                  <c:v>0.1896514892578125</c:v>
                </c:pt>
                <c:pt idx="7">
                  <c:v>0.1582043319940567</c:v>
                </c:pt>
                <c:pt idx="8">
                  <c:v>0.12094209343194962</c:v>
                </c:pt>
                <c:pt idx="9">
                  <c:v>0.10322925448417664</c:v>
                </c:pt>
              </c:numCache>
            </c:numRef>
          </c:yVal>
          <c:smooth val="0"/>
          <c:extLst>
            <c:ext xmlns:c16="http://schemas.microsoft.com/office/drawing/2014/chart" uri="{C3380CC4-5D6E-409C-BE32-E72D297353CC}">
              <c16:uniqueId val="{00000002-9E76-4CB6-A5E6-47708A2D92F0}"/>
            </c:ext>
          </c:extLst>
        </c:ser>
        <c:ser>
          <c:idx val="3"/>
          <c:order val="3"/>
          <c:tx>
            <c:v>Propylene</c:v>
          </c:tx>
          <c:spPr>
            <a:ln w="19050" cap="rnd">
              <a:solidFill>
                <a:srgbClr val="00B050"/>
              </a:solidFill>
              <a:round/>
            </a:ln>
            <a:effectLst/>
          </c:spPr>
          <c:marker>
            <c:symbol val="circle"/>
            <c:size val="5"/>
            <c:spPr>
              <a:solidFill>
                <a:srgbClr val="00B050"/>
              </a:solidFill>
              <a:ln w="9525">
                <a:solidFill>
                  <a:srgbClr val="00B050"/>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points'!$B$98:$K$98</c:f>
              <c:numCache>
                <c:formatCode>General</c:formatCode>
                <c:ptCount val="10"/>
                <c:pt idx="0">
                  <c:v>7.1952785365283489E-3</c:v>
                </c:pt>
                <c:pt idx="1">
                  <c:v>7.027890533208847E-3</c:v>
                </c:pt>
                <c:pt idx="2">
                  <c:v>6.8089584819972515E-3</c:v>
                </c:pt>
                <c:pt idx="3">
                  <c:v>9.9026905372738838E-3</c:v>
                </c:pt>
                <c:pt idx="4">
                  <c:v>1.0194098576903343E-2</c:v>
                </c:pt>
                <c:pt idx="5">
                  <c:v>5.5922297760844231E-3</c:v>
                </c:pt>
                <c:pt idx="6">
                  <c:v>3.3306824043393135E-3</c:v>
                </c:pt>
                <c:pt idx="7">
                  <c:v>1.5295654302462935E-3</c:v>
                </c:pt>
                <c:pt idx="8">
                  <c:v>3.6750664003193378E-4</c:v>
                </c:pt>
                <c:pt idx="9">
                  <c:v>9.0634639491327107E-5</c:v>
                </c:pt>
              </c:numCache>
            </c:numRef>
          </c:yVal>
          <c:smooth val="0"/>
          <c:extLst>
            <c:ext xmlns:c16="http://schemas.microsoft.com/office/drawing/2014/chart" uri="{C3380CC4-5D6E-409C-BE32-E72D297353CC}">
              <c16:uniqueId val="{00000003-9E76-4CB6-A5E6-47708A2D92F0}"/>
            </c:ext>
          </c:extLst>
        </c:ser>
        <c:ser>
          <c:idx val="4"/>
          <c:order val="4"/>
          <c:tx>
            <c:v>Hydrogen</c:v>
          </c:tx>
          <c:spPr>
            <a:ln w="19050" cap="rnd">
              <a:solidFill>
                <a:srgbClr val="FF7D09"/>
              </a:solidFill>
              <a:round/>
            </a:ln>
            <a:effectLst/>
          </c:spPr>
          <c:marker>
            <c:symbol val="circle"/>
            <c:size val="5"/>
            <c:spPr>
              <a:solidFill>
                <a:srgbClr val="FF7D09"/>
              </a:solidFill>
              <a:ln w="9525">
                <a:solidFill>
                  <a:srgbClr val="FF7D09"/>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points'!$B$99:$K$99</c:f>
              <c:numCache>
                <c:formatCode>General</c:formatCode>
                <c:ptCount val="10"/>
                <c:pt idx="0">
                  <c:v>9.9816522561013699E-4</c:v>
                </c:pt>
                <c:pt idx="1">
                  <c:v>9.7556142136454582E-3</c:v>
                </c:pt>
                <c:pt idx="2">
                  <c:v>7.8956872224807739E-2</c:v>
                </c:pt>
                <c:pt idx="3">
                  <c:v>0.19945073127746582</c:v>
                </c:pt>
                <c:pt idx="4">
                  <c:v>0.2281428724527359</c:v>
                </c:pt>
                <c:pt idx="5">
                  <c:v>0.18727491796016693</c:v>
                </c:pt>
                <c:pt idx="6">
                  <c:v>0.14460417628288269</c:v>
                </c:pt>
                <c:pt idx="7">
                  <c:v>9.5351614058017731E-2</c:v>
                </c:pt>
                <c:pt idx="8">
                  <c:v>3.9164289832115173E-2</c:v>
                </c:pt>
                <c:pt idx="9">
                  <c:v>1.3243344612419605E-2</c:v>
                </c:pt>
              </c:numCache>
            </c:numRef>
          </c:yVal>
          <c:smooth val="0"/>
          <c:extLst>
            <c:ext xmlns:c16="http://schemas.microsoft.com/office/drawing/2014/chart" uri="{C3380CC4-5D6E-409C-BE32-E72D297353CC}">
              <c16:uniqueId val="{00000004-9E76-4CB6-A5E6-47708A2D92F0}"/>
            </c:ext>
          </c:extLst>
        </c:ser>
        <c:dLbls>
          <c:showLegendKey val="0"/>
          <c:showVal val="0"/>
          <c:showCatName val="0"/>
          <c:showSerName val="0"/>
          <c:showPercent val="0"/>
          <c:showBubbleSize val="0"/>
        </c:dLbls>
        <c:axId val="79683968"/>
        <c:axId val="79686272"/>
      </c:scatterChart>
      <c:valAx>
        <c:axId val="79683968"/>
        <c:scaling>
          <c:orientation val="minMax"/>
          <c:max val="5"/>
          <c:min val="0"/>
        </c:scaling>
        <c:delete val="0"/>
        <c:axPos val="b"/>
        <c:title>
          <c:tx>
            <c:rich>
              <a:bodyPr rot="0" vert="horz"/>
              <a:lstStyle/>
              <a:p>
                <a:pPr>
                  <a:defRPr/>
                </a:pPr>
                <a:r>
                  <a:rPr lang="en-US"/>
                  <a:t>Space Time (s)</a:t>
                </a:r>
              </a:p>
            </c:rich>
          </c:tx>
          <c:overlay val="0"/>
          <c:spPr>
            <a:noFill/>
            <a:ln>
              <a:noFill/>
            </a:ln>
            <a:effectLst/>
          </c:spPr>
        </c:title>
        <c:numFmt formatCode="General" sourceLinked="1"/>
        <c:majorTickMark val="out"/>
        <c:minorTickMark val="out"/>
        <c:tickLblPos val="nextTo"/>
        <c:spPr>
          <a:noFill/>
          <a:ln w="9525" cap="flat" cmpd="sng" algn="ctr">
            <a:solidFill>
              <a:schemeClr val="tx1"/>
            </a:solidFill>
            <a:round/>
          </a:ln>
          <a:effectLst/>
        </c:spPr>
        <c:txPr>
          <a:bodyPr rot="-60000000" vert="horz"/>
          <a:lstStyle/>
          <a:p>
            <a:pPr>
              <a:defRPr/>
            </a:pPr>
            <a:endParaRPr lang="en-US"/>
          </a:p>
        </c:txPr>
        <c:crossAx val="79686272"/>
        <c:crosses val="autoZero"/>
        <c:crossBetween val="midCat"/>
        <c:minorUnit val="0.25"/>
      </c:valAx>
      <c:valAx>
        <c:axId val="79686272"/>
        <c:scaling>
          <c:orientation val="minMax"/>
          <c:min val="0"/>
        </c:scaling>
        <c:delete val="0"/>
        <c:axPos val="l"/>
        <c:title>
          <c:tx>
            <c:rich>
              <a:bodyPr rot="-5400000" vert="horz"/>
              <a:lstStyle/>
              <a:p>
                <a:pPr>
                  <a:defRPr/>
                </a:pPr>
                <a:r>
                  <a:rPr lang="en-US" dirty="0"/>
                  <a:t>Product </a:t>
                </a:r>
                <a:r>
                  <a:rPr lang="en-US" dirty="0" err="1"/>
                  <a:t>Mol</a:t>
                </a:r>
                <a:r>
                  <a:rPr lang="en-US" dirty="0"/>
                  <a:t> </a:t>
                </a:r>
                <a:r>
                  <a:rPr lang="en-US" dirty="0" err="1"/>
                  <a:t>Frac</a:t>
                </a:r>
                <a:r>
                  <a:rPr lang="en-US" dirty="0"/>
                  <a:t>.</a:t>
                </a:r>
              </a:p>
            </c:rich>
          </c:tx>
          <c:overlay val="0"/>
          <c:spPr>
            <a:noFill/>
            <a:ln>
              <a:noFill/>
            </a:ln>
            <a:effectLst/>
          </c:spPr>
        </c:title>
        <c:numFmt formatCode="General" sourceLinked="1"/>
        <c:majorTickMark val="out"/>
        <c:minorTickMark val="out"/>
        <c:tickLblPos val="nextTo"/>
        <c:spPr>
          <a:noFill/>
          <a:ln w="9525" cap="flat" cmpd="sng" algn="ctr">
            <a:solidFill>
              <a:schemeClr val="tx1"/>
            </a:solidFill>
            <a:round/>
          </a:ln>
          <a:effectLst/>
        </c:spPr>
        <c:txPr>
          <a:bodyPr rot="-60000000" vert="horz"/>
          <a:lstStyle/>
          <a:p>
            <a:pPr>
              <a:defRPr/>
            </a:pPr>
            <a:endParaRPr lang="en-US"/>
          </a:p>
        </c:txPr>
        <c:crossAx val="79683968"/>
        <c:crosses val="autoZero"/>
        <c:crossBetween val="midCat"/>
        <c:minorUnit val="5.000000000000001E-2"/>
      </c:valAx>
      <c:spPr>
        <a:noFill/>
        <a:ln>
          <a:solidFill>
            <a:schemeClr val="tx1"/>
          </a:solidFill>
        </a:ln>
        <a:effectLst/>
      </c:spPr>
    </c:plotArea>
    <c:legend>
      <c:legendPos val="r"/>
      <c:layout>
        <c:manualLayout>
          <c:xMode val="edge"/>
          <c:yMode val="edge"/>
          <c:x val="0.55696147141912589"/>
          <c:y val="0.11905690019369443"/>
          <c:w val="0.26774129951313336"/>
          <c:h val="0.29801270429771787"/>
        </c:manualLayout>
      </c:layout>
      <c:overlay val="1"/>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Methane</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points'!$B$95:$K$95</c:f>
              <c:numCache>
                <c:formatCode>General</c:formatCode>
                <c:ptCount val="10"/>
                <c:pt idx="0">
                  <c:v>2.5303206712123938E-5</c:v>
                </c:pt>
                <c:pt idx="1">
                  <c:v>2.6539471582509577E-4</c:v>
                </c:pt>
                <c:pt idx="2">
                  <c:v>3.4596244804561138E-3</c:v>
                </c:pt>
                <c:pt idx="3">
                  <c:v>1.9881289452314377E-2</c:v>
                </c:pt>
                <c:pt idx="4">
                  <c:v>3.7084922194480896E-2</c:v>
                </c:pt>
                <c:pt idx="5">
                  <c:v>0.13092683255672455</c:v>
                </c:pt>
                <c:pt idx="6">
                  <c:v>0.20295432209968567</c:v>
                </c:pt>
                <c:pt idx="7">
                  <c:v>0.28230127692222595</c:v>
                </c:pt>
                <c:pt idx="8">
                  <c:v>0.36769911646842957</c:v>
                </c:pt>
                <c:pt idx="9">
                  <c:v>0.4051876962184906</c:v>
                </c:pt>
              </c:numCache>
            </c:numRef>
          </c:yVal>
          <c:smooth val="1"/>
          <c:extLst>
            <c:ext xmlns:c16="http://schemas.microsoft.com/office/drawing/2014/chart" uri="{C3380CC4-5D6E-409C-BE32-E72D297353CC}">
              <c16:uniqueId val="{00000000-2929-45A0-A69B-3CFFB60A76EB}"/>
            </c:ext>
          </c:extLst>
        </c:ser>
        <c:ser>
          <c:idx val="1"/>
          <c:order val="1"/>
          <c:tx>
            <c:v>Ethane</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points'!$B$96:$K$96</c:f>
              <c:numCache>
                <c:formatCode>General</c:formatCode>
                <c:ptCount val="10"/>
                <c:pt idx="0">
                  <c:v>0.49538657069206238</c:v>
                </c:pt>
                <c:pt idx="1">
                  <c:v>0.48202645778656006</c:v>
                </c:pt>
                <c:pt idx="2">
                  <c:v>0.37511175870895386</c:v>
                </c:pt>
                <c:pt idx="3">
                  <c:v>0.17688100039958954</c:v>
                </c:pt>
                <c:pt idx="4">
                  <c:v>0.11409441381692886</c:v>
                </c:pt>
                <c:pt idx="5">
                  <c:v>6.4902469515800476E-2</c:v>
                </c:pt>
                <c:pt idx="6">
                  <c:v>4.3989643454551697E-2</c:v>
                </c:pt>
                <c:pt idx="7">
                  <c:v>2.4215985089540482E-2</c:v>
                </c:pt>
                <c:pt idx="8">
                  <c:v>7.6223197393119335E-3</c:v>
                </c:pt>
                <c:pt idx="9">
                  <c:v>2.2042747586965561E-3</c:v>
                </c:pt>
              </c:numCache>
            </c:numRef>
          </c:yVal>
          <c:smooth val="1"/>
          <c:extLst>
            <c:ext xmlns:c16="http://schemas.microsoft.com/office/drawing/2014/chart" uri="{C3380CC4-5D6E-409C-BE32-E72D297353CC}">
              <c16:uniqueId val="{00000001-2929-45A0-A69B-3CFFB60A76EB}"/>
            </c:ext>
          </c:extLst>
        </c:ser>
        <c:ser>
          <c:idx val="2"/>
          <c:order val="2"/>
          <c:tx>
            <c:v>Ethylene</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points'!$B$97:$K$97</c:f>
              <c:numCache>
                <c:formatCode>General</c:formatCode>
                <c:ptCount val="10"/>
                <c:pt idx="0">
                  <c:v>1.0286595672369003E-2</c:v>
                </c:pt>
                <c:pt idx="1">
                  <c:v>1.9114194437861443E-2</c:v>
                </c:pt>
                <c:pt idx="2">
                  <c:v>8.7798342108726501E-2</c:v>
                </c:pt>
                <c:pt idx="3">
                  <c:v>0.20478062331676483</c:v>
                </c:pt>
                <c:pt idx="4">
                  <c:v>0.23516018688678741</c:v>
                </c:pt>
                <c:pt idx="5">
                  <c:v>0.21606138348579407</c:v>
                </c:pt>
                <c:pt idx="6">
                  <c:v>0.1896514892578125</c:v>
                </c:pt>
                <c:pt idx="7">
                  <c:v>0.1582043319940567</c:v>
                </c:pt>
                <c:pt idx="8">
                  <c:v>0.12094209343194962</c:v>
                </c:pt>
                <c:pt idx="9">
                  <c:v>0.10322925448417664</c:v>
                </c:pt>
              </c:numCache>
            </c:numRef>
          </c:yVal>
          <c:smooth val="1"/>
          <c:extLst>
            <c:ext xmlns:c16="http://schemas.microsoft.com/office/drawing/2014/chart" uri="{C3380CC4-5D6E-409C-BE32-E72D297353CC}">
              <c16:uniqueId val="{00000002-2929-45A0-A69B-3CFFB60A76EB}"/>
            </c:ext>
          </c:extLst>
        </c:ser>
        <c:ser>
          <c:idx val="3"/>
          <c:order val="3"/>
          <c:tx>
            <c:v>Propylene</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points'!$B$98:$K$98</c:f>
              <c:numCache>
                <c:formatCode>General</c:formatCode>
                <c:ptCount val="10"/>
                <c:pt idx="0">
                  <c:v>7.1952785365283489E-3</c:v>
                </c:pt>
                <c:pt idx="1">
                  <c:v>7.027890533208847E-3</c:v>
                </c:pt>
                <c:pt idx="2">
                  <c:v>6.8089584819972515E-3</c:v>
                </c:pt>
                <c:pt idx="3">
                  <c:v>9.9026905372738838E-3</c:v>
                </c:pt>
                <c:pt idx="4">
                  <c:v>1.0194098576903343E-2</c:v>
                </c:pt>
                <c:pt idx="5">
                  <c:v>5.5922297760844231E-3</c:v>
                </c:pt>
                <c:pt idx="6">
                  <c:v>3.3306824043393135E-3</c:v>
                </c:pt>
                <c:pt idx="7">
                  <c:v>1.5295654302462935E-3</c:v>
                </c:pt>
                <c:pt idx="8">
                  <c:v>3.6750664003193378E-4</c:v>
                </c:pt>
                <c:pt idx="9">
                  <c:v>9.0634639491327107E-5</c:v>
                </c:pt>
              </c:numCache>
            </c:numRef>
          </c:yVal>
          <c:smooth val="1"/>
          <c:extLst>
            <c:ext xmlns:c16="http://schemas.microsoft.com/office/drawing/2014/chart" uri="{C3380CC4-5D6E-409C-BE32-E72D297353CC}">
              <c16:uniqueId val="{00000003-2929-45A0-A69B-3CFFB60A76EB}"/>
            </c:ext>
          </c:extLst>
        </c:ser>
        <c:ser>
          <c:idx val="4"/>
          <c:order val="4"/>
          <c:tx>
            <c:v>Hydrogen</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points'!$B$99:$K$99</c:f>
              <c:numCache>
                <c:formatCode>General</c:formatCode>
                <c:ptCount val="10"/>
                <c:pt idx="0">
                  <c:v>9.9816522561013699E-4</c:v>
                </c:pt>
                <c:pt idx="1">
                  <c:v>9.7556142136454582E-3</c:v>
                </c:pt>
                <c:pt idx="2">
                  <c:v>7.8956872224807739E-2</c:v>
                </c:pt>
                <c:pt idx="3">
                  <c:v>0.19945073127746582</c:v>
                </c:pt>
                <c:pt idx="4">
                  <c:v>0.2281428724527359</c:v>
                </c:pt>
                <c:pt idx="5">
                  <c:v>0.18727491796016693</c:v>
                </c:pt>
                <c:pt idx="6">
                  <c:v>0.14460417628288269</c:v>
                </c:pt>
                <c:pt idx="7">
                  <c:v>9.5351614058017731E-2</c:v>
                </c:pt>
                <c:pt idx="8">
                  <c:v>3.9164289832115173E-2</c:v>
                </c:pt>
                <c:pt idx="9">
                  <c:v>1.3243344612419605E-2</c:v>
                </c:pt>
              </c:numCache>
            </c:numRef>
          </c:yVal>
          <c:smooth val="1"/>
          <c:extLst>
            <c:ext xmlns:c16="http://schemas.microsoft.com/office/drawing/2014/chart" uri="{C3380CC4-5D6E-409C-BE32-E72D297353CC}">
              <c16:uniqueId val="{00000004-2929-45A0-A69B-3CFFB60A76EB}"/>
            </c:ext>
          </c:extLst>
        </c:ser>
        <c:dLbls>
          <c:showLegendKey val="0"/>
          <c:showVal val="0"/>
          <c:showCatName val="0"/>
          <c:showSerName val="0"/>
          <c:showPercent val="0"/>
          <c:showBubbleSize val="0"/>
        </c:dLbls>
        <c:axId val="79683968"/>
        <c:axId val="79686272"/>
      </c:scatterChart>
      <c:valAx>
        <c:axId val="79683968"/>
        <c:scaling>
          <c:orientation val="minMax"/>
          <c:max val="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Space Time (s)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86272"/>
        <c:crosses val="autoZero"/>
        <c:crossBetween val="midCat"/>
      </c:valAx>
      <c:valAx>
        <c:axId val="796862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Product Mol Fractions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839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Methane</c:v>
          </c:tx>
          <c:spPr>
            <a:ln w="19050" cap="rnd">
              <a:solidFill>
                <a:schemeClr val="tx1"/>
              </a:solidFill>
              <a:round/>
            </a:ln>
            <a:effectLst/>
          </c:spPr>
          <c:marker>
            <c:symbol val="circle"/>
            <c:size val="5"/>
            <c:spPr>
              <a:solidFill>
                <a:schemeClr val="tx1"/>
              </a:solidFill>
              <a:ln w="9525">
                <a:solidFill>
                  <a:schemeClr val="tx1"/>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points'!$B$95:$K$95</c:f>
              <c:numCache>
                <c:formatCode>General</c:formatCode>
                <c:ptCount val="10"/>
                <c:pt idx="0">
                  <c:v>2.5303206712123938E-5</c:v>
                </c:pt>
                <c:pt idx="1">
                  <c:v>2.6539471582509577E-4</c:v>
                </c:pt>
                <c:pt idx="2">
                  <c:v>3.4596244804561138E-3</c:v>
                </c:pt>
                <c:pt idx="3">
                  <c:v>1.9881289452314377E-2</c:v>
                </c:pt>
                <c:pt idx="4">
                  <c:v>3.7084922194480896E-2</c:v>
                </c:pt>
                <c:pt idx="5">
                  <c:v>0.13092683255672455</c:v>
                </c:pt>
                <c:pt idx="6">
                  <c:v>0.20295432209968567</c:v>
                </c:pt>
                <c:pt idx="7">
                  <c:v>0.28230127692222595</c:v>
                </c:pt>
                <c:pt idx="8">
                  <c:v>0.36769911646842957</c:v>
                </c:pt>
                <c:pt idx="9">
                  <c:v>0.4051876962184906</c:v>
                </c:pt>
              </c:numCache>
            </c:numRef>
          </c:yVal>
          <c:smooth val="0"/>
          <c:extLst>
            <c:ext xmlns:c16="http://schemas.microsoft.com/office/drawing/2014/chart" uri="{C3380CC4-5D6E-409C-BE32-E72D297353CC}">
              <c16:uniqueId val="{00000000-9E76-4CB6-A5E6-47708A2D92F0}"/>
            </c:ext>
          </c:extLst>
        </c:ser>
        <c:ser>
          <c:idx val="1"/>
          <c:order val="1"/>
          <c:tx>
            <c:v>Ethane</c:v>
          </c:tx>
          <c:spPr>
            <a:ln w="19050" cap="rnd">
              <a:solidFill>
                <a:srgbClr val="FF0000"/>
              </a:solidFill>
              <a:round/>
            </a:ln>
            <a:effectLst/>
          </c:spPr>
          <c:marker>
            <c:symbol val="circle"/>
            <c:size val="5"/>
            <c:spPr>
              <a:solidFill>
                <a:srgbClr val="FF0000"/>
              </a:solidFill>
              <a:ln w="9525">
                <a:solidFill>
                  <a:srgbClr val="FF0000"/>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points'!$B$96:$K$96</c:f>
              <c:numCache>
                <c:formatCode>General</c:formatCode>
                <c:ptCount val="10"/>
                <c:pt idx="0">
                  <c:v>0.49538657069206238</c:v>
                </c:pt>
                <c:pt idx="1">
                  <c:v>0.48202645778656006</c:v>
                </c:pt>
                <c:pt idx="2">
                  <c:v>0.37511175870895386</c:v>
                </c:pt>
                <c:pt idx="3">
                  <c:v>0.17688100039958954</c:v>
                </c:pt>
                <c:pt idx="4">
                  <c:v>0.11409441381692886</c:v>
                </c:pt>
                <c:pt idx="5">
                  <c:v>6.4902469515800476E-2</c:v>
                </c:pt>
                <c:pt idx="6">
                  <c:v>4.3989643454551697E-2</c:v>
                </c:pt>
                <c:pt idx="7">
                  <c:v>2.4215985089540482E-2</c:v>
                </c:pt>
                <c:pt idx="8">
                  <c:v>7.6223197393119335E-3</c:v>
                </c:pt>
                <c:pt idx="9">
                  <c:v>2.2042747586965561E-3</c:v>
                </c:pt>
              </c:numCache>
            </c:numRef>
          </c:yVal>
          <c:smooth val="0"/>
          <c:extLst>
            <c:ext xmlns:c16="http://schemas.microsoft.com/office/drawing/2014/chart" uri="{C3380CC4-5D6E-409C-BE32-E72D297353CC}">
              <c16:uniqueId val="{00000001-9E76-4CB6-A5E6-47708A2D92F0}"/>
            </c:ext>
          </c:extLst>
        </c:ser>
        <c:ser>
          <c:idx val="2"/>
          <c:order val="2"/>
          <c:tx>
            <c:v>Ethylene</c:v>
          </c:tx>
          <c:spPr>
            <a:ln w="19050" cap="rnd">
              <a:solidFill>
                <a:srgbClr val="0000FF"/>
              </a:solidFill>
              <a:round/>
            </a:ln>
            <a:effectLst/>
          </c:spPr>
          <c:marker>
            <c:symbol val="circle"/>
            <c:size val="5"/>
            <c:spPr>
              <a:solidFill>
                <a:srgbClr val="0000FF"/>
              </a:solidFill>
              <a:ln w="9525">
                <a:solidFill>
                  <a:srgbClr val="0000FF"/>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points'!$B$97:$K$97</c:f>
              <c:numCache>
                <c:formatCode>General</c:formatCode>
                <c:ptCount val="10"/>
                <c:pt idx="0">
                  <c:v>1.0286595672369003E-2</c:v>
                </c:pt>
                <c:pt idx="1">
                  <c:v>1.9114194437861443E-2</c:v>
                </c:pt>
                <c:pt idx="2">
                  <c:v>8.7798342108726501E-2</c:v>
                </c:pt>
                <c:pt idx="3">
                  <c:v>0.20478062331676483</c:v>
                </c:pt>
                <c:pt idx="4">
                  <c:v>0.23516018688678741</c:v>
                </c:pt>
                <c:pt idx="5">
                  <c:v>0.21606138348579407</c:v>
                </c:pt>
                <c:pt idx="6">
                  <c:v>0.1896514892578125</c:v>
                </c:pt>
                <c:pt idx="7">
                  <c:v>0.1582043319940567</c:v>
                </c:pt>
                <c:pt idx="8">
                  <c:v>0.12094209343194962</c:v>
                </c:pt>
                <c:pt idx="9">
                  <c:v>0.10322925448417664</c:v>
                </c:pt>
              </c:numCache>
            </c:numRef>
          </c:yVal>
          <c:smooth val="0"/>
          <c:extLst>
            <c:ext xmlns:c16="http://schemas.microsoft.com/office/drawing/2014/chart" uri="{C3380CC4-5D6E-409C-BE32-E72D297353CC}">
              <c16:uniqueId val="{00000002-9E76-4CB6-A5E6-47708A2D92F0}"/>
            </c:ext>
          </c:extLst>
        </c:ser>
        <c:ser>
          <c:idx val="3"/>
          <c:order val="3"/>
          <c:tx>
            <c:v>Propylene</c:v>
          </c:tx>
          <c:spPr>
            <a:ln w="19050" cap="rnd">
              <a:solidFill>
                <a:srgbClr val="00B050"/>
              </a:solidFill>
              <a:round/>
            </a:ln>
            <a:effectLst/>
          </c:spPr>
          <c:marker>
            <c:symbol val="circle"/>
            <c:size val="5"/>
            <c:spPr>
              <a:solidFill>
                <a:srgbClr val="00B050"/>
              </a:solidFill>
              <a:ln w="9525">
                <a:solidFill>
                  <a:srgbClr val="00B050"/>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points'!$B$98:$K$98</c:f>
              <c:numCache>
                <c:formatCode>General</c:formatCode>
                <c:ptCount val="10"/>
                <c:pt idx="0">
                  <c:v>7.1952785365283489E-3</c:v>
                </c:pt>
                <c:pt idx="1">
                  <c:v>7.027890533208847E-3</c:v>
                </c:pt>
                <c:pt idx="2">
                  <c:v>6.8089584819972515E-3</c:v>
                </c:pt>
                <c:pt idx="3">
                  <c:v>9.9026905372738838E-3</c:v>
                </c:pt>
                <c:pt idx="4">
                  <c:v>1.0194098576903343E-2</c:v>
                </c:pt>
                <c:pt idx="5">
                  <c:v>5.5922297760844231E-3</c:v>
                </c:pt>
                <c:pt idx="6">
                  <c:v>3.3306824043393135E-3</c:v>
                </c:pt>
                <c:pt idx="7">
                  <c:v>1.5295654302462935E-3</c:v>
                </c:pt>
                <c:pt idx="8">
                  <c:v>3.6750664003193378E-4</c:v>
                </c:pt>
                <c:pt idx="9">
                  <c:v>9.0634639491327107E-5</c:v>
                </c:pt>
              </c:numCache>
            </c:numRef>
          </c:yVal>
          <c:smooth val="0"/>
          <c:extLst>
            <c:ext xmlns:c16="http://schemas.microsoft.com/office/drawing/2014/chart" uri="{C3380CC4-5D6E-409C-BE32-E72D297353CC}">
              <c16:uniqueId val="{00000003-9E76-4CB6-A5E6-47708A2D92F0}"/>
            </c:ext>
          </c:extLst>
        </c:ser>
        <c:ser>
          <c:idx val="4"/>
          <c:order val="4"/>
          <c:tx>
            <c:v>Hydrogen</c:v>
          </c:tx>
          <c:spPr>
            <a:ln w="19050" cap="rnd">
              <a:solidFill>
                <a:srgbClr val="FF7D09"/>
              </a:solidFill>
              <a:round/>
            </a:ln>
            <a:effectLst/>
          </c:spPr>
          <c:marker>
            <c:symbol val="circle"/>
            <c:size val="5"/>
            <c:spPr>
              <a:solidFill>
                <a:srgbClr val="FF7D09"/>
              </a:solidFill>
              <a:ln w="9525">
                <a:solidFill>
                  <a:srgbClr val="FF7D09"/>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points'!$B$99:$K$99</c:f>
              <c:numCache>
                <c:formatCode>General</c:formatCode>
                <c:ptCount val="10"/>
                <c:pt idx="0">
                  <c:v>9.9816522561013699E-4</c:v>
                </c:pt>
                <c:pt idx="1">
                  <c:v>9.7556142136454582E-3</c:v>
                </c:pt>
                <c:pt idx="2">
                  <c:v>7.8956872224807739E-2</c:v>
                </c:pt>
                <c:pt idx="3">
                  <c:v>0.19945073127746582</c:v>
                </c:pt>
                <c:pt idx="4">
                  <c:v>0.2281428724527359</c:v>
                </c:pt>
                <c:pt idx="5">
                  <c:v>0.18727491796016693</c:v>
                </c:pt>
                <c:pt idx="6">
                  <c:v>0.14460417628288269</c:v>
                </c:pt>
                <c:pt idx="7">
                  <c:v>9.5351614058017731E-2</c:v>
                </c:pt>
                <c:pt idx="8">
                  <c:v>3.9164289832115173E-2</c:v>
                </c:pt>
                <c:pt idx="9">
                  <c:v>1.3243344612419605E-2</c:v>
                </c:pt>
              </c:numCache>
            </c:numRef>
          </c:yVal>
          <c:smooth val="0"/>
          <c:extLst>
            <c:ext xmlns:c16="http://schemas.microsoft.com/office/drawing/2014/chart" uri="{C3380CC4-5D6E-409C-BE32-E72D297353CC}">
              <c16:uniqueId val="{00000004-9E76-4CB6-A5E6-47708A2D92F0}"/>
            </c:ext>
          </c:extLst>
        </c:ser>
        <c:dLbls>
          <c:showLegendKey val="0"/>
          <c:showVal val="0"/>
          <c:showCatName val="0"/>
          <c:showSerName val="0"/>
          <c:showPercent val="0"/>
          <c:showBubbleSize val="0"/>
        </c:dLbls>
        <c:axId val="79683968"/>
        <c:axId val="79686272"/>
      </c:scatterChart>
      <c:valAx>
        <c:axId val="79683968"/>
        <c:scaling>
          <c:orientation val="minMax"/>
          <c:max val="5"/>
          <c:min val="0"/>
        </c:scaling>
        <c:delete val="0"/>
        <c:axPos val="b"/>
        <c:title>
          <c:tx>
            <c:rich>
              <a:bodyPr rot="0" vert="horz"/>
              <a:lstStyle/>
              <a:p>
                <a:pPr>
                  <a:defRPr/>
                </a:pPr>
                <a:r>
                  <a:rPr lang="en-US"/>
                  <a:t>Space Time (s)</a:t>
                </a:r>
              </a:p>
            </c:rich>
          </c:tx>
          <c:overlay val="0"/>
          <c:spPr>
            <a:noFill/>
            <a:ln>
              <a:noFill/>
            </a:ln>
            <a:effectLst/>
          </c:spPr>
        </c:title>
        <c:numFmt formatCode="General" sourceLinked="1"/>
        <c:majorTickMark val="out"/>
        <c:minorTickMark val="out"/>
        <c:tickLblPos val="nextTo"/>
        <c:spPr>
          <a:noFill/>
          <a:ln w="9525" cap="flat" cmpd="sng" algn="ctr">
            <a:solidFill>
              <a:schemeClr val="tx1"/>
            </a:solidFill>
            <a:round/>
          </a:ln>
          <a:effectLst/>
        </c:spPr>
        <c:txPr>
          <a:bodyPr rot="-60000000" vert="horz"/>
          <a:lstStyle/>
          <a:p>
            <a:pPr>
              <a:defRPr/>
            </a:pPr>
            <a:endParaRPr lang="en-US"/>
          </a:p>
        </c:txPr>
        <c:crossAx val="79686272"/>
        <c:crosses val="autoZero"/>
        <c:crossBetween val="midCat"/>
        <c:minorUnit val="0.25"/>
      </c:valAx>
      <c:valAx>
        <c:axId val="79686272"/>
        <c:scaling>
          <c:orientation val="minMax"/>
          <c:min val="0"/>
        </c:scaling>
        <c:delete val="0"/>
        <c:axPos val="l"/>
        <c:title>
          <c:tx>
            <c:rich>
              <a:bodyPr rot="-5400000" vert="horz"/>
              <a:lstStyle/>
              <a:p>
                <a:pPr>
                  <a:defRPr/>
                </a:pPr>
                <a:r>
                  <a:rPr lang="en-US" dirty="0"/>
                  <a:t>Product </a:t>
                </a:r>
                <a:r>
                  <a:rPr lang="en-US" dirty="0" err="1"/>
                  <a:t>Mol</a:t>
                </a:r>
                <a:r>
                  <a:rPr lang="en-US" dirty="0"/>
                  <a:t> </a:t>
                </a:r>
                <a:r>
                  <a:rPr lang="en-US" dirty="0" err="1"/>
                  <a:t>Frac</a:t>
                </a:r>
                <a:r>
                  <a:rPr lang="en-US" dirty="0"/>
                  <a:t>.</a:t>
                </a:r>
              </a:p>
            </c:rich>
          </c:tx>
          <c:overlay val="0"/>
          <c:spPr>
            <a:noFill/>
            <a:ln>
              <a:noFill/>
            </a:ln>
            <a:effectLst/>
          </c:spPr>
        </c:title>
        <c:numFmt formatCode="General" sourceLinked="1"/>
        <c:majorTickMark val="out"/>
        <c:minorTickMark val="out"/>
        <c:tickLblPos val="nextTo"/>
        <c:spPr>
          <a:noFill/>
          <a:ln w="9525" cap="flat" cmpd="sng" algn="ctr">
            <a:solidFill>
              <a:schemeClr val="tx1"/>
            </a:solidFill>
            <a:round/>
          </a:ln>
          <a:effectLst/>
        </c:spPr>
        <c:txPr>
          <a:bodyPr rot="-60000000" vert="horz"/>
          <a:lstStyle/>
          <a:p>
            <a:pPr>
              <a:defRPr/>
            </a:pPr>
            <a:endParaRPr lang="en-US"/>
          </a:p>
        </c:txPr>
        <c:crossAx val="79683968"/>
        <c:crosses val="autoZero"/>
        <c:crossBetween val="midCat"/>
        <c:minorUnit val="5.000000000000001E-2"/>
      </c:valAx>
      <c:spPr>
        <a:noFill/>
        <a:ln>
          <a:solidFill>
            <a:schemeClr val="tx1"/>
          </a:solidFill>
        </a:ln>
        <a:effectLst/>
      </c:spPr>
    </c:plotArea>
    <c:legend>
      <c:legendPos val="r"/>
      <c:layout>
        <c:manualLayout>
          <c:xMode val="edge"/>
          <c:yMode val="edge"/>
          <c:x val="0.55696147141912589"/>
          <c:y val="0.11905690019369443"/>
          <c:w val="0.26774129951313336"/>
          <c:h val="0.29801270429771787"/>
        </c:manualLayout>
      </c:layout>
      <c:overlay val="1"/>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Methane</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points'!$B$95:$K$95</c:f>
              <c:numCache>
                <c:formatCode>General</c:formatCode>
                <c:ptCount val="10"/>
                <c:pt idx="0">
                  <c:v>2.5303206712123938E-5</c:v>
                </c:pt>
                <c:pt idx="1">
                  <c:v>2.6539471582509577E-4</c:v>
                </c:pt>
                <c:pt idx="2">
                  <c:v>3.4596244804561138E-3</c:v>
                </c:pt>
                <c:pt idx="3">
                  <c:v>1.9881289452314377E-2</c:v>
                </c:pt>
                <c:pt idx="4">
                  <c:v>3.7084922194480896E-2</c:v>
                </c:pt>
                <c:pt idx="5">
                  <c:v>0.13092683255672455</c:v>
                </c:pt>
                <c:pt idx="6">
                  <c:v>0.20295432209968567</c:v>
                </c:pt>
                <c:pt idx="7">
                  <c:v>0.28230127692222595</c:v>
                </c:pt>
                <c:pt idx="8">
                  <c:v>0.36769911646842957</c:v>
                </c:pt>
                <c:pt idx="9">
                  <c:v>0.4051876962184906</c:v>
                </c:pt>
              </c:numCache>
            </c:numRef>
          </c:yVal>
          <c:smooth val="1"/>
          <c:extLst>
            <c:ext xmlns:c16="http://schemas.microsoft.com/office/drawing/2014/chart" uri="{C3380CC4-5D6E-409C-BE32-E72D297353CC}">
              <c16:uniqueId val="{00000000-2929-45A0-A69B-3CFFB60A76EB}"/>
            </c:ext>
          </c:extLst>
        </c:ser>
        <c:ser>
          <c:idx val="1"/>
          <c:order val="1"/>
          <c:tx>
            <c:v>Ethane</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points'!$B$96:$K$96</c:f>
              <c:numCache>
                <c:formatCode>General</c:formatCode>
                <c:ptCount val="10"/>
                <c:pt idx="0">
                  <c:v>0.49538657069206238</c:v>
                </c:pt>
                <c:pt idx="1">
                  <c:v>0.48202645778656006</c:v>
                </c:pt>
                <c:pt idx="2">
                  <c:v>0.37511175870895386</c:v>
                </c:pt>
                <c:pt idx="3">
                  <c:v>0.17688100039958954</c:v>
                </c:pt>
                <c:pt idx="4">
                  <c:v>0.11409441381692886</c:v>
                </c:pt>
                <c:pt idx="5">
                  <c:v>6.4902469515800476E-2</c:v>
                </c:pt>
                <c:pt idx="6">
                  <c:v>4.3989643454551697E-2</c:v>
                </c:pt>
                <c:pt idx="7">
                  <c:v>2.4215985089540482E-2</c:v>
                </c:pt>
                <c:pt idx="8">
                  <c:v>7.6223197393119335E-3</c:v>
                </c:pt>
                <c:pt idx="9">
                  <c:v>2.2042747586965561E-3</c:v>
                </c:pt>
              </c:numCache>
            </c:numRef>
          </c:yVal>
          <c:smooth val="1"/>
          <c:extLst>
            <c:ext xmlns:c16="http://schemas.microsoft.com/office/drawing/2014/chart" uri="{C3380CC4-5D6E-409C-BE32-E72D297353CC}">
              <c16:uniqueId val="{00000001-2929-45A0-A69B-3CFFB60A76EB}"/>
            </c:ext>
          </c:extLst>
        </c:ser>
        <c:ser>
          <c:idx val="2"/>
          <c:order val="2"/>
          <c:tx>
            <c:v>Ethylene</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points'!$B$97:$K$97</c:f>
              <c:numCache>
                <c:formatCode>General</c:formatCode>
                <c:ptCount val="10"/>
                <c:pt idx="0">
                  <c:v>1.0286595672369003E-2</c:v>
                </c:pt>
                <c:pt idx="1">
                  <c:v>1.9114194437861443E-2</c:v>
                </c:pt>
                <c:pt idx="2">
                  <c:v>8.7798342108726501E-2</c:v>
                </c:pt>
                <c:pt idx="3">
                  <c:v>0.20478062331676483</c:v>
                </c:pt>
                <c:pt idx="4">
                  <c:v>0.23516018688678741</c:v>
                </c:pt>
                <c:pt idx="5">
                  <c:v>0.21606138348579407</c:v>
                </c:pt>
                <c:pt idx="6">
                  <c:v>0.1896514892578125</c:v>
                </c:pt>
                <c:pt idx="7">
                  <c:v>0.1582043319940567</c:v>
                </c:pt>
                <c:pt idx="8">
                  <c:v>0.12094209343194962</c:v>
                </c:pt>
                <c:pt idx="9">
                  <c:v>0.10322925448417664</c:v>
                </c:pt>
              </c:numCache>
            </c:numRef>
          </c:yVal>
          <c:smooth val="1"/>
          <c:extLst>
            <c:ext xmlns:c16="http://schemas.microsoft.com/office/drawing/2014/chart" uri="{C3380CC4-5D6E-409C-BE32-E72D297353CC}">
              <c16:uniqueId val="{00000002-2929-45A0-A69B-3CFFB60A76EB}"/>
            </c:ext>
          </c:extLst>
        </c:ser>
        <c:ser>
          <c:idx val="3"/>
          <c:order val="3"/>
          <c:tx>
            <c:v>Propylene</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points'!$B$98:$K$98</c:f>
              <c:numCache>
                <c:formatCode>General</c:formatCode>
                <c:ptCount val="10"/>
                <c:pt idx="0">
                  <c:v>7.1952785365283489E-3</c:v>
                </c:pt>
                <c:pt idx="1">
                  <c:v>7.027890533208847E-3</c:v>
                </c:pt>
                <c:pt idx="2">
                  <c:v>6.8089584819972515E-3</c:v>
                </c:pt>
                <c:pt idx="3">
                  <c:v>9.9026905372738838E-3</c:v>
                </c:pt>
                <c:pt idx="4">
                  <c:v>1.0194098576903343E-2</c:v>
                </c:pt>
                <c:pt idx="5">
                  <c:v>5.5922297760844231E-3</c:v>
                </c:pt>
                <c:pt idx="6">
                  <c:v>3.3306824043393135E-3</c:v>
                </c:pt>
                <c:pt idx="7">
                  <c:v>1.5295654302462935E-3</c:v>
                </c:pt>
                <c:pt idx="8">
                  <c:v>3.6750664003193378E-4</c:v>
                </c:pt>
                <c:pt idx="9">
                  <c:v>9.0634639491327107E-5</c:v>
                </c:pt>
              </c:numCache>
            </c:numRef>
          </c:yVal>
          <c:smooth val="1"/>
          <c:extLst>
            <c:ext xmlns:c16="http://schemas.microsoft.com/office/drawing/2014/chart" uri="{C3380CC4-5D6E-409C-BE32-E72D297353CC}">
              <c16:uniqueId val="{00000003-2929-45A0-A69B-3CFFB60A76EB}"/>
            </c:ext>
          </c:extLst>
        </c:ser>
        <c:ser>
          <c:idx val="4"/>
          <c:order val="4"/>
          <c:tx>
            <c:v>Hydrogen</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points'!$B$99:$K$99</c:f>
              <c:numCache>
                <c:formatCode>General</c:formatCode>
                <c:ptCount val="10"/>
                <c:pt idx="0">
                  <c:v>9.9816522561013699E-4</c:v>
                </c:pt>
                <c:pt idx="1">
                  <c:v>9.7556142136454582E-3</c:v>
                </c:pt>
                <c:pt idx="2">
                  <c:v>7.8956872224807739E-2</c:v>
                </c:pt>
                <c:pt idx="3">
                  <c:v>0.19945073127746582</c:v>
                </c:pt>
                <c:pt idx="4">
                  <c:v>0.2281428724527359</c:v>
                </c:pt>
                <c:pt idx="5">
                  <c:v>0.18727491796016693</c:v>
                </c:pt>
                <c:pt idx="6">
                  <c:v>0.14460417628288269</c:v>
                </c:pt>
                <c:pt idx="7">
                  <c:v>9.5351614058017731E-2</c:v>
                </c:pt>
                <c:pt idx="8">
                  <c:v>3.9164289832115173E-2</c:v>
                </c:pt>
                <c:pt idx="9">
                  <c:v>1.3243344612419605E-2</c:v>
                </c:pt>
              </c:numCache>
            </c:numRef>
          </c:yVal>
          <c:smooth val="1"/>
          <c:extLst>
            <c:ext xmlns:c16="http://schemas.microsoft.com/office/drawing/2014/chart" uri="{C3380CC4-5D6E-409C-BE32-E72D297353CC}">
              <c16:uniqueId val="{00000004-2929-45A0-A69B-3CFFB60A76EB}"/>
            </c:ext>
          </c:extLst>
        </c:ser>
        <c:dLbls>
          <c:showLegendKey val="0"/>
          <c:showVal val="0"/>
          <c:showCatName val="0"/>
          <c:showSerName val="0"/>
          <c:showPercent val="0"/>
          <c:showBubbleSize val="0"/>
        </c:dLbls>
        <c:axId val="79683968"/>
        <c:axId val="79686272"/>
      </c:scatterChart>
      <c:valAx>
        <c:axId val="79683968"/>
        <c:scaling>
          <c:orientation val="minMax"/>
          <c:max val="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Space Time (s)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86272"/>
        <c:crosses val="autoZero"/>
        <c:crossBetween val="midCat"/>
      </c:valAx>
      <c:valAx>
        <c:axId val="7968627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Product Mol Fractions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839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Methane</c:v>
          </c:tx>
          <c:spPr>
            <a:ln w="19050" cap="rnd">
              <a:solidFill>
                <a:schemeClr val="tx1"/>
              </a:solidFill>
              <a:round/>
            </a:ln>
            <a:effectLst/>
          </c:spPr>
          <c:marker>
            <c:symbol val="circle"/>
            <c:size val="5"/>
            <c:spPr>
              <a:solidFill>
                <a:schemeClr val="tx1"/>
              </a:solidFill>
              <a:ln w="9525">
                <a:solidFill>
                  <a:schemeClr val="tx1"/>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points'!$B$95:$K$95</c:f>
              <c:numCache>
                <c:formatCode>General</c:formatCode>
                <c:ptCount val="10"/>
                <c:pt idx="0">
                  <c:v>2.5303206712123938E-5</c:v>
                </c:pt>
                <c:pt idx="1">
                  <c:v>2.6539471582509577E-4</c:v>
                </c:pt>
                <c:pt idx="2">
                  <c:v>3.4596244804561138E-3</c:v>
                </c:pt>
                <c:pt idx="3">
                  <c:v>1.9881289452314377E-2</c:v>
                </c:pt>
                <c:pt idx="4">
                  <c:v>3.7084922194480896E-2</c:v>
                </c:pt>
                <c:pt idx="5">
                  <c:v>0.13092683255672455</c:v>
                </c:pt>
                <c:pt idx="6">
                  <c:v>0.20295432209968567</c:v>
                </c:pt>
                <c:pt idx="7">
                  <c:v>0.28230127692222595</c:v>
                </c:pt>
                <c:pt idx="8">
                  <c:v>0.36769911646842957</c:v>
                </c:pt>
                <c:pt idx="9">
                  <c:v>0.4051876962184906</c:v>
                </c:pt>
              </c:numCache>
            </c:numRef>
          </c:yVal>
          <c:smooth val="0"/>
          <c:extLst>
            <c:ext xmlns:c16="http://schemas.microsoft.com/office/drawing/2014/chart" uri="{C3380CC4-5D6E-409C-BE32-E72D297353CC}">
              <c16:uniqueId val="{00000000-9E76-4CB6-A5E6-47708A2D92F0}"/>
            </c:ext>
          </c:extLst>
        </c:ser>
        <c:ser>
          <c:idx val="1"/>
          <c:order val="1"/>
          <c:tx>
            <c:v>Ethane</c:v>
          </c:tx>
          <c:spPr>
            <a:ln w="19050" cap="rnd">
              <a:solidFill>
                <a:srgbClr val="FF0000"/>
              </a:solidFill>
              <a:round/>
            </a:ln>
            <a:effectLst/>
          </c:spPr>
          <c:marker>
            <c:symbol val="circle"/>
            <c:size val="5"/>
            <c:spPr>
              <a:solidFill>
                <a:srgbClr val="FF0000"/>
              </a:solidFill>
              <a:ln w="9525">
                <a:solidFill>
                  <a:srgbClr val="FF0000"/>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points'!$B$96:$K$96</c:f>
              <c:numCache>
                <c:formatCode>General</c:formatCode>
                <c:ptCount val="10"/>
                <c:pt idx="0">
                  <c:v>0.49538657069206238</c:v>
                </c:pt>
                <c:pt idx="1">
                  <c:v>0.48202645778656006</c:v>
                </c:pt>
                <c:pt idx="2">
                  <c:v>0.37511175870895386</c:v>
                </c:pt>
                <c:pt idx="3">
                  <c:v>0.17688100039958954</c:v>
                </c:pt>
                <c:pt idx="4">
                  <c:v>0.11409441381692886</c:v>
                </c:pt>
                <c:pt idx="5">
                  <c:v>6.4902469515800476E-2</c:v>
                </c:pt>
                <c:pt idx="6">
                  <c:v>4.3989643454551697E-2</c:v>
                </c:pt>
                <c:pt idx="7">
                  <c:v>2.4215985089540482E-2</c:v>
                </c:pt>
                <c:pt idx="8">
                  <c:v>7.6223197393119335E-3</c:v>
                </c:pt>
                <c:pt idx="9">
                  <c:v>2.2042747586965561E-3</c:v>
                </c:pt>
              </c:numCache>
            </c:numRef>
          </c:yVal>
          <c:smooth val="0"/>
          <c:extLst>
            <c:ext xmlns:c16="http://schemas.microsoft.com/office/drawing/2014/chart" uri="{C3380CC4-5D6E-409C-BE32-E72D297353CC}">
              <c16:uniqueId val="{00000001-9E76-4CB6-A5E6-47708A2D92F0}"/>
            </c:ext>
          </c:extLst>
        </c:ser>
        <c:ser>
          <c:idx val="2"/>
          <c:order val="2"/>
          <c:tx>
            <c:v>Ethylene</c:v>
          </c:tx>
          <c:spPr>
            <a:ln w="19050" cap="rnd">
              <a:solidFill>
                <a:srgbClr val="0000FF"/>
              </a:solidFill>
              <a:round/>
            </a:ln>
            <a:effectLst/>
          </c:spPr>
          <c:marker>
            <c:symbol val="circle"/>
            <c:size val="5"/>
            <c:spPr>
              <a:solidFill>
                <a:srgbClr val="0000FF"/>
              </a:solidFill>
              <a:ln w="9525">
                <a:solidFill>
                  <a:srgbClr val="0000FF"/>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points'!$B$97:$K$97</c:f>
              <c:numCache>
                <c:formatCode>General</c:formatCode>
                <c:ptCount val="10"/>
                <c:pt idx="0">
                  <c:v>1.0286595672369003E-2</c:v>
                </c:pt>
                <c:pt idx="1">
                  <c:v>1.9114194437861443E-2</c:v>
                </c:pt>
                <c:pt idx="2">
                  <c:v>8.7798342108726501E-2</c:v>
                </c:pt>
                <c:pt idx="3">
                  <c:v>0.20478062331676483</c:v>
                </c:pt>
                <c:pt idx="4">
                  <c:v>0.23516018688678741</c:v>
                </c:pt>
                <c:pt idx="5">
                  <c:v>0.21606138348579407</c:v>
                </c:pt>
                <c:pt idx="6">
                  <c:v>0.1896514892578125</c:v>
                </c:pt>
                <c:pt idx="7">
                  <c:v>0.1582043319940567</c:v>
                </c:pt>
                <c:pt idx="8">
                  <c:v>0.12094209343194962</c:v>
                </c:pt>
                <c:pt idx="9">
                  <c:v>0.10322925448417664</c:v>
                </c:pt>
              </c:numCache>
            </c:numRef>
          </c:yVal>
          <c:smooth val="0"/>
          <c:extLst>
            <c:ext xmlns:c16="http://schemas.microsoft.com/office/drawing/2014/chart" uri="{C3380CC4-5D6E-409C-BE32-E72D297353CC}">
              <c16:uniqueId val="{00000002-9E76-4CB6-A5E6-47708A2D92F0}"/>
            </c:ext>
          </c:extLst>
        </c:ser>
        <c:ser>
          <c:idx val="3"/>
          <c:order val="3"/>
          <c:tx>
            <c:v>Propylene</c:v>
          </c:tx>
          <c:spPr>
            <a:ln w="19050" cap="rnd">
              <a:solidFill>
                <a:srgbClr val="00B050"/>
              </a:solidFill>
              <a:round/>
            </a:ln>
            <a:effectLst/>
          </c:spPr>
          <c:marker>
            <c:symbol val="circle"/>
            <c:size val="5"/>
            <c:spPr>
              <a:solidFill>
                <a:srgbClr val="00B050"/>
              </a:solidFill>
              <a:ln w="9525">
                <a:solidFill>
                  <a:srgbClr val="00B050"/>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points'!$B$98:$K$98</c:f>
              <c:numCache>
                <c:formatCode>General</c:formatCode>
                <c:ptCount val="10"/>
                <c:pt idx="0">
                  <c:v>7.1952785365283489E-3</c:v>
                </c:pt>
                <c:pt idx="1">
                  <c:v>7.027890533208847E-3</c:v>
                </c:pt>
                <c:pt idx="2">
                  <c:v>6.8089584819972515E-3</c:v>
                </c:pt>
                <c:pt idx="3">
                  <c:v>9.9026905372738838E-3</c:v>
                </c:pt>
                <c:pt idx="4">
                  <c:v>1.0194098576903343E-2</c:v>
                </c:pt>
                <c:pt idx="5">
                  <c:v>5.5922297760844231E-3</c:v>
                </c:pt>
                <c:pt idx="6">
                  <c:v>3.3306824043393135E-3</c:v>
                </c:pt>
                <c:pt idx="7">
                  <c:v>1.5295654302462935E-3</c:v>
                </c:pt>
                <c:pt idx="8">
                  <c:v>3.6750664003193378E-4</c:v>
                </c:pt>
                <c:pt idx="9">
                  <c:v>9.0634639491327107E-5</c:v>
                </c:pt>
              </c:numCache>
            </c:numRef>
          </c:yVal>
          <c:smooth val="0"/>
          <c:extLst>
            <c:ext xmlns:c16="http://schemas.microsoft.com/office/drawing/2014/chart" uri="{C3380CC4-5D6E-409C-BE32-E72D297353CC}">
              <c16:uniqueId val="{00000003-9E76-4CB6-A5E6-47708A2D92F0}"/>
            </c:ext>
          </c:extLst>
        </c:ser>
        <c:ser>
          <c:idx val="4"/>
          <c:order val="4"/>
          <c:tx>
            <c:v>Hydrogen</c:v>
          </c:tx>
          <c:spPr>
            <a:ln w="19050" cap="rnd">
              <a:solidFill>
                <a:srgbClr val="FF7D09"/>
              </a:solidFill>
              <a:round/>
            </a:ln>
            <a:effectLst/>
          </c:spPr>
          <c:marker>
            <c:symbol val="circle"/>
            <c:size val="5"/>
            <c:spPr>
              <a:solidFill>
                <a:srgbClr val="FF7D09"/>
              </a:solidFill>
              <a:ln w="9525">
                <a:solidFill>
                  <a:srgbClr val="FF7D09"/>
                </a:solidFill>
              </a:ln>
              <a:effectLst/>
            </c:spPr>
          </c:marker>
          <c:xVal>
            <c:numRef>
              <c:f>'test of blue book 11 points'!$B$102:$K$102</c:f>
              <c:numCache>
                <c:formatCode>General</c:formatCode>
                <c:ptCount val="10"/>
                <c:pt idx="0">
                  <c:v>3.1057859822290811E-4</c:v>
                </c:pt>
                <c:pt idx="1">
                  <c:v>3.1057859822290813E-3</c:v>
                </c:pt>
                <c:pt idx="2">
                  <c:v>3.1057859822290809E-2</c:v>
                </c:pt>
                <c:pt idx="3">
                  <c:v>0.15528929911145403</c:v>
                </c:pt>
                <c:pt idx="4">
                  <c:v>0.31057859822290806</c:v>
                </c:pt>
                <c:pt idx="5">
                  <c:v>1.5528929911145404</c:v>
                </c:pt>
                <c:pt idx="6">
                  <c:v>3.1057859822290808</c:v>
                </c:pt>
                <c:pt idx="7">
                  <c:v>6.2115719644581615</c:v>
                </c:pt>
                <c:pt idx="8">
                  <c:v>15.528929911145404</c:v>
                </c:pt>
                <c:pt idx="9">
                  <c:v>31.057859822290808</c:v>
                </c:pt>
              </c:numCache>
            </c:numRef>
          </c:xVal>
          <c:yVal>
            <c:numRef>
              <c:f>'test of blue book 11 points'!$B$99:$K$99</c:f>
              <c:numCache>
                <c:formatCode>General</c:formatCode>
                <c:ptCount val="10"/>
                <c:pt idx="0">
                  <c:v>9.9816522561013699E-4</c:v>
                </c:pt>
                <c:pt idx="1">
                  <c:v>9.7556142136454582E-3</c:v>
                </c:pt>
                <c:pt idx="2">
                  <c:v>7.8956872224807739E-2</c:v>
                </c:pt>
                <c:pt idx="3">
                  <c:v>0.19945073127746582</c:v>
                </c:pt>
                <c:pt idx="4">
                  <c:v>0.2281428724527359</c:v>
                </c:pt>
                <c:pt idx="5">
                  <c:v>0.18727491796016693</c:v>
                </c:pt>
                <c:pt idx="6">
                  <c:v>0.14460417628288269</c:v>
                </c:pt>
                <c:pt idx="7">
                  <c:v>9.5351614058017731E-2</c:v>
                </c:pt>
                <c:pt idx="8">
                  <c:v>3.9164289832115173E-2</c:v>
                </c:pt>
                <c:pt idx="9">
                  <c:v>1.3243344612419605E-2</c:v>
                </c:pt>
              </c:numCache>
            </c:numRef>
          </c:yVal>
          <c:smooth val="0"/>
          <c:extLst>
            <c:ext xmlns:c16="http://schemas.microsoft.com/office/drawing/2014/chart" uri="{C3380CC4-5D6E-409C-BE32-E72D297353CC}">
              <c16:uniqueId val="{00000004-9E76-4CB6-A5E6-47708A2D92F0}"/>
            </c:ext>
          </c:extLst>
        </c:ser>
        <c:dLbls>
          <c:showLegendKey val="0"/>
          <c:showVal val="0"/>
          <c:showCatName val="0"/>
          <c:showSerName val="0"/>
          <c:showPercent val="0"/>
          <c:showBubbleSize val="0"/>
        </c:dLbls>
        <c:axId val="79683968"/>
        <c:axId val="79686272"/>
      </c:scatterChart>
      <c:valAx>
        <c:axId val="79683968"/>
        <c:scaling>
          <c:orientation val="minMax"/>
          <c:max val="5"/>
          <c:min val="0"/>
        </c:scaling>
        <c:delete val="0"/>
        <c:axPos val="b"/>
        <c:title>
          <c:tx>
            <c:rich>
              <a:bodyPr rot="0" vert="horz"/>
              <a:lstStyle/>
              <a:p>
                <a:pPr>
                  <a:defRPr/>
                </a:pPr>
                <a:r>
                  <a:rPr lang="en-US"/>
                  <a:t>Space Time (s)</a:t>
                </a:r>
              </a:p>
            </c:rich>
          </c:tx>
          <c:overlay val="0"/>
          <c:spPr>
            <a:noFill/>
            <a:ln>
              <a:noFill/>
            </a:ln>
            <a:effectLst/>
          </c:spPr>
        </c:title>
        <c:numFmt formatCode="General" sourceLinked="1"/>
        <c:majorTickMark val="out"/>
        <c:minorTickMark val="out"/>
        <c:tickLblPos val="nextTo"/>
        <c:spPr>
          <a:noFill/>
          <a:ln w="9525" cap="flat" cmpd="sng" algn="ctr">
            <a:solidFill>
              <a:schemeClr val="tx1"/>
            </a:solidFill>
            <a:round/>
          </a:ln>
          <a:effectLst/>
        </c:spPr>
        <c:txPr>
          <a:bodyPr rot="-60000000" vert="horz"/>
          <a:lstStyle/>
          <a:p>
            <a:pPr>
              <a:defRPr/>
            </a:pPr>
            <a:endParaRPr lang="en-US"/>
          </a:p>
        </c:txPr>
        <c:crossAx val="79686272"/>
        <c:crosses val="autoZero"/>
        <c:crossBetween val="midCat"/>
        <c:minorUnit val="0.25"/>
      </c:valAx>
      <c:valAx>
        <c:axId val="79686272"/>
        <c:scaling>
          <c:orientation val="minMax"/>
          <c:min val="0"/>
        </c:scaling>
        <c:delete val="0"/>
        <c:axPos val="l"/>
        <c:title>
          <c:tx>
            <c:rich>
              <a:bodyPr rot="-5400000" vert="horz"/>
              <a:lstStyle/>
              <a:p>
                <a:pPr>
                  <a:defRPr/>
                </a:pPr>
                <a:r>
                  <a:rPr lang="en-US" dirty="0"/>
                  <a:t>Product </a:t>
                </a:r>
                <a:r>
                  <a:rPr lang="en-US" dirty="0" err="1"/>
                  <a:t>Mol</a:t>
                </a:r>
                <a:r>
                  <a:rPr lang="en-US" dirty="0"/>
                  <a:t> </a:t>
                </a:r>
                <a:r>
                  <a:rPr lang="en-US" dirty="0" err="1"/>
                  <a:t>Frac</a:t>
                </a:r>
                <a:r>
                  <a:rPr lang="en-US" dirty="0"/>
                  <a:t>.</a:t>
                </a:r>
              </a:p>
            </c:rich>
          </c:tx>
          <c:overlay val="0"/>
          <c:spPr>
            <a:noFill/>
            <a:ln>
              <a:noFill/>
            </a:ln>
            <a:effectLst/>
          </c:spPr>
        </c:title>
        <c:numFmt formatCode="General" sourceLinked="1"/>
        <c:majorTickMark val="out"/>
        <c:minorTickMark val="out"/>
        <c:tickLblPos val="nextTo"/>
        <c:spPr>
          <a:noFill/>
          <a:ln w="9525" cap="flat" cmpd="sng" algn="ctr">
            <a:solidFill>
              <a:schemeClr val="tx1"/>
            </a:solidFill>
            <a:round/>
          </a:ln>
          <a:effectLst/>
        </c:spPr>
        <c:txPr>
          <a:bodyPr rot="-60000000" vert="horz"/>
          <a:lstStyle/>
          <a:p>
            <a:pPr>
              <a:defRPr/>
            </a:pPr>
            <a:endParaRPr lang="en-US"/>
          </a:p>
        </c:txPr>
        <c:crossAx val="79683968"/>
        <c:crosses val="autoZero"/>
        <c:crossBetween val="midCat"/>
        <c:minorUnit val="5.000000000000001E-2"/>
      </c:valAx>
      <c:spPr>
        <a:noFill/>
        <a:ln>
          <a:solidFill>
            <a:schemeClr val="tx1"/>
          </a:solidFill>
        </a:ln>
        <a:effectLst/>
      </c:spPr>
    </c:plotArea>
    <c:legend>
      <c:legendPos val="r"/>
      <c:layout>
        <c:manualLayout>
          <c:xMode val="edge"/>
          <c:yMode val="edge"/>
          <c:x val="0.55696147141912589"/>
          <c:y val="0.11905690019369443"/>
          <c:w val="0.26774129951313336"/>
          <c:h val="0.29801270429771787"/>
        </c:manualLayout>
      </c:layout>
      <c:overlay val="1"/>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Model</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'[Reactor Temp (2).xlsx]Sheet1'!$Y$2:$Y$6</c:f>
              <c:numCache>
                <c:formatCode>General</c:formatCode>
                <c:ptCount val="5"/>
                <c:pt idx="0">
                  <c:v>0</c:v>
                </c:pt>
                <c:pt idx="1">
                  <c:v>20</c:v>
                </c:pt>
                <c:pt idx="2">
                  <c:v>40</c:v>
                </c:pt>
                <c:pt idx="3">
                  <c:v>60</c:v>
                </c:pt>
                <c:pt idx="4">
                  <c:v>80</c:v>
                </c:pt>
              </c:numCache>
            </c:numRef>
          </c:xVal>
          <c:yVal>
            <c:numRef>
              <c:f>'[Reactor Temp (2).xlsx]Sheet1'!$X$2:$X$7</c:f>
              <c:numCache>
                <c:formatCode>General</c:formatCode>
                <c:ptCount val="6"/>
                <c:pt idx="0">
                  <c:v>1.0885446499742102E-5</c:v>
                </c:pt>
                <c:pt idx="1">
                  <c:v>1.1289711110293865</c:v>
                </c:pt>
                <c:pt idx="2">
                  <c:v>2.2509399801492691</c:v>
                </c:pt>
                <c:pt idx="3">
                  <c:v>3.3675167709589005</c:v>
                </c:pt>
                <c:pt idx="4">
                  <c:v>4.4823721051216125</c:v>
                </c:pt>
              </c:numCache>
            </c:numRef>
          </c:yVal>
          <c:smooth val="1"/>
          <c:extLst>
            <c:ext xmlns:c16="http://schemas.microsoft.com/office/drawing/2014/chart" uri="{C3380CC4-5D6E-409C-BE32-E72D297353CC}">
              <c16:uniqueId val="{00000000-D6B0-4E78-A6AD-B1D464934308}"/>
            </c:ext>
          </c:extLst>
        </c:ser>
        <c:ser>
          <c:idx val="1"/>
          <c:order val="1"/>
          <c:tx>
            <c:v>Literature</c:v>
          </c:tx>
          <c:xVal>
            <c:numRef>
              <c:f>'[Reactor Temp (2).xlsx]Sheet1'!$Y$9:$Y$13</c:f>
              <c:numCache>
                <c:formatCode>General</c:formatCode>
                <c:ptCount val="5"/>
                <c:pt idx="0">
                  <c:v>0</c:v>
                </c:pt>
                <c:pt idx="1">
                  <c:v>20</c:v>
                </c:pt>
                <c:pt idx="2">
                  <c:v>40</c:v>
                </c:pt>
                <c:pt idx="3">
                  <c:v>60</c:v>
                </c:pt>
                <c:pt idx="4">
                  <c:v>80</c:v>
                </c:pt>
              </c:numCache>
            </c:numRef>
          </c:xVal>
          <c:yVal>
            <c:numRef>
              <c:f>'[Reactor Temp (2).xlsx]Sheet1'!$X$9:$X$13</c:f>
              <c:numCache>
                <c:formatCode>General</c:formatCode>
                <c:ptCount val="5"/>
                <c:pt idx="0">
                  <c:v>0</c:v>
                </c:pt>
                <c:pt idx="1">
                  <c:v>1.25</c:v>
                </c:pt>
                <c:pt idx="2">
                  <c:v>2.4500000000000002</c:v>
                </c:pt>
                <c:pt idx="3">
                  <c:v>3.7</c:v>
                </c:pt>
                <c:pt idx="4">
                  <c:v>4.8499999999999996</c:v>
                </c:pt>
              </c:numCache>
            </c:numRef>
          </c:yVal>
          <c:smooth val="1"/>
          <c:extLst>
            <c:ext xmlns:c16="http://schemas.microsoft.com/office/drawing/2014/chart" uri="{C3380CC4-5D6E-409C-BE32-E72D297353CC}">
              <c16:uniqueId val="{00000001-D6B0-4E78-A6AD-B1D464934308}"/>
            </c:ext>
          </c:extLst>
        </c:ser>
        <c:dLbls>
          <c:showLegendKey val="0"/>
          <c:showVal val="0"/>
          <c:showCatName val="0"/>
          <c:showSerName val="0"/>
          <c:showPercent val="0"/>
          <c:showBubbleSize val="0"/>
        </c:dLbls>
        <c:axId val="265717248"/>
        <c:axId val="265719168"/>
      </c:scatterChart>
      <c:valAx>
        <c:axId val="2657172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Conversion (%)</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719168"/>
        <c:crosses val="autoZero"/>
        <c:crossBetween val="midCat"/>
      </c:valAx>
      <c:valAx>
        <c:axId val="265719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Hydrogen Yield (wt%)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717248"/>
        <c:crosses val="autoZero"/>
        <c:crossBetween val="midCat"/>
      </c:valAx>
      <c:spPr>
        <a:noFill/>
        <a:ln>
          <a:noFill/>
        </a:ln>
        <a:effectLst/>
      </c:spPr>
    </c:plotArea>
    <c:legend>
      <c:legendPos val="r"/>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'[Reactor Temp 12.18.17 with graph.xlsx]Sheet1'!$I$1</c:f>
              <c:strCache>
                <c:ptCount val="1"/>
                <c:pt idx="0">
                  <c:v>Ethylene mol%</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xVal>
            <c:numRef>
              <c:f>'[Reactor Temp 12.18.17 with graph.xlsx]Sheet1'!$A$7:$A$16</c:f>
              <c:numCache>
                <c:formatCode>General</c:formatCode>
                <c:ptCount val="10"/>
                <c:pt idx="0">
                  <c:v>1202</c:v>
                </c:pt>
                <c:pt idx="1">
                  <c:v>1292</c:v>
                </c:pt>
                <c:pt idx="2">
                  <c:v>1382</c:v>
                </c:pt>
                <c:pt idx="3">
                  <c:v>1472</c:v>
                </c:pt>
                <c:pt idx="4">
                  <c:v>1562</c:v>
                </c:pt>
                <c:pt idx="5">
                  <c:v>1652</c:v>
                </c:pt>
                <c:pt idx="6">
                  <c:v>1742</c:v>
                </c:pt>
                <c:pt idx="7">
                  <c:v>1832</c:v>
                </c:pt>
                <c:pt idx="8">
                  <c:v>1922</c:v>
                </c:pt>
                <c:pt idx="9">
                  <c:v>2012</c:v>
                </c:pt>
              </c:numCache>
            </c:numRef>
          </c:xVal>
          <c:yVal>
            <c:numRef>
              <c:f>'[Reactor Temp 12.18.17 with graph.xlsx]Sheet1'!$I$7:$I$16</c:f>
              <c:numCache>
                <c:formatCode>General</c:formatCode>
                <c:ptCount val="10"/>
                <c:pt idx="0">
                  <c:v>4.7246309116428978E-2</c:v>
                </c:pt>
                <c:pt idx="1">
                  <c:v>0.26931780785753917</c:v>
                </c:pt>
                <c:pt idx="2">
                  <c:v>1.281107760243082</c:v>
                </c:pt>
                <c:pt idx="3">
                  <c:v>4.981819129236702</c:v>
                </c:pt>
                <c:pt idx="4">
                  <c:v>14.614167072634668</c:v>
                </c:pt>
                <c:pt idx="5">
                  <c:v>29.244161702655429</c:v>
                </c:pt>
                <c:pt idx="6">
                  <c:v>40.738602413397949</c:v>
                </c:pt>
                <c:pt idx="7">
                  <c:v>45.114354484755033</c:v>
                </c:pt>
                <c:pt idx="8">
                  <c:v>45.913105677736276</c:v>
                </c:pt>
                <c:pt idx="9">
                  <c:v>46.095172461895842</c:v>
                </c:pt>
              </c:numCache>
            </c:numRef>
          </c:yVal>
          <c:smooth val="1"/>
          <c:extLst>
            <c:ext xmlns:c16="http://schemas.microsoft.com/office/drawing/2014/chart" uri="{C3380CC4-5D6E-409C-BE32-E72D297353CC}">
              <c16:uniqueId val="{00000000-DE1C-4B68-9C51-CBA4C2F2F487}"/>
            </c:ext>
          </c:extLst>
        </c:ser>
        <c:ser>
          <c:idx val="4"/>
          <c:order val="1"/>
          <c:tx>
            <c:strRef>
              <c:f>'[Reactor Temp 12.18.17 with graph.xlsx]Sheet1'!$C$22</c:f>
              <c:strCache>
                <c:ptCount val="1"/>
                <c:pt idx="0">
                  <c:v>Literature-Ethylene mol%</c:v>
                </c:pt>
              </c:strCache>
            </c:strRef>
          </c:tx>
          <c:spPr>
            <a:ln w="19050" cap="rnd">
              <a:solidFill>
                <a:srgbClr val="0070C0"/>
              </a:solidFill>
              <a:prstDash val="sysDash"/>
              <a:round/>
            </a:ln>
            <a:effectLst/>
          </c:spPr>
          <c:marker>
            <c:symbol val="circle"/>
            <c:size val="5"/>
            <c:spPr>
              <a:solidFill>
                <a:srgbClr val="0070C0"/>
              </a:solidFill>
              <a:ln w="9525">
                <a:solidFill>
                  <a:srgbClr val="0070C0"/>
                </a:solidFill>
              </a:ln>
              <a:effectLst/>
            </c:spPr>
          </c:marker>
          <c:xVal>
            <c:numRef>
              <c:f>'[Reactor Temp 12.18.17 with graph.xlsx]Sheet1'!$A$23:$A$32</c:f>
              <c:numCache>
                <c:formatCode>General</c:formatCode>
                <c:ptCount val="10"/>
                <c:pt idx="0">
                  <c:v>1202</c:v>
                </c:pt>
                <c:pt idx="1">
                  <c:v>1292</c:v>
                </c:pt>
                <c:pt idx="2">
                  <c:v>1382</c:v>
                </c:pt>
                <c:pt idx="3">
                  <c:v>1472</c:v>
                </c:pt>
                <c:pt idx="4">
                  <c:v>1562</c:v>
                </c:pt>
                <c:pt idx="5">
                  <c:v>1652</c:v>
                </c:pt>
                <c:pt idx="6">
                  <c:v>1742</c:v>
                </c:pt>
                <c:pt idx="7">
                  <c:v>1832</c:v>
                </c:pt>
                <c:pt idx="8">
                  <c:v>1922</c:v>
                </c:pt>
                <c:pt idx="9">
                  <c:v>2012</c:v>
                </c:pt>
              </c:numCache>
            </c:numRef>
          </c:xVal>
          <c:yVal>
            <c:numRef>
              <c:f>'[Reactor Temp 12.18.17 with graph.xlsx]Sheet1'!$C$23:$C$32</c:f>
              <c:numCache>
                <c:formatCode>General</c:formatCode>
                <c:ptCount val="10"/>
                <c:pt idx="0">
                  <c:v>0</c:v>
                </c:pt>
                <c:pt idx="1">
                  <c:v>2</c:v>
                </c:pt>
                <c:pt idx="2">
                  <c:v>7.5</c:v>
                </c:pt>
                <c:pt idx="3">
                  <c:v>22.5</c:v>
                </c:pt>
                <c:pt idx="4">
                  <c:v>37</c:v>
                </c:pt>
                <c:pt idx="5">
                  <c:v>42</c:v>
                </c:pt>
                <c:pt idx="6">
                  <c:v>42</c:v>
                </c:pt>
                <c:pt idx="7">
                  <c:v>41</c:v>
                </c:pt>
                <c:pt idx="8">
                  <c:v>40</c:v>
                </c:pt>
                <c:pt idx="9">
                  <c:v>39</c:v>
                </c:pt>
              </c:numCache>
            </c:numRef>
          </c:yVal>
          <c:smooth val="1"/>
          <c:extLst>
            <c:ext xmlns:c16="http://schemas.microsoft.com/office/drawing/2014/chart" uri="{C3380CC4-5D6E-409C-BE32-E72D297353CC}">
              <c16:uniqueId val="{00000001-DE1C-4B68-9C51-CBA4C2F2F487}"/>
            </c:ext>
          </c:extLst>
        </c:ser>
        <c:ser>
          <c:idx val="1"/>
          <c:order val="2"/>
          <c:tx>
            <c:strRef>
              <c:f>'[Reactor Temp 12.18.17 with graph.xlsx]Sheet1'!$J$1</c:f>
              <c:strCache>
                <c:ptCount val="1"/>
                <c:pt idx="0">
                  <c:v>Ethane mol%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'[Reactor Temp 12.18.17 with graph.xlsx]Sheet1'!$A$7:$A$16</c:f>
              <c:numCache>
                <c:formatCode>General</c:formatCode>
                <c:ptCount val="10"/>
                <c:pt idx="0">
                  <c:v>1202</c:v>
                </c:pt>
                <c:pt idx="1">
                  <c:v>1292</c:v>
                </c:pt>
                <c:pt idx="2">
                  <c:v>1382</c:v>
                </c:pt>
                <c:pt idx="3">
                  <c:v>1472</c:v>
                </c:pt>
                <c:pt idx="4">
                  <c:v>1562</c:v>
                </c:pt>
                <c:pt idx="5">
                  <c:v>1652</c:v>
                </c:pt>
                <c:pt idx="6">
                  <c:v>1742</c:v>
                </c:pt>
                <c:pt idx="7">
                  <c:v>1832</c:v>
                </c:pt>
                <c:pt idx="8">
                  <c:v>1922</c:v>
                </c:pt>
                <c:pt idx="9">
                  <c:v>2012</c:v>
                </c:pt>
              </c:numCache>
            </c:numRef>
          </c:xVal>
          <c:yVal>
            <c:numRef>
              <c:f>'[Reactor Temp 12.18.17 with graph.xlsx]Sheet1'!$J$7:$J$16</c:f>
              <c:numCache>
                <c:formatCode>General</c:formatCode>
                <c:ptCount val="10"/>
                <c:pt idx="0">
                  <c:v>94.908574747994507</c:v>
                </c:pt>
                <c:pt idx="1">
                  <c:v>94.477117222494513</c:v>
                </c:pt>
                <c:pt idx="2">
                  <c:v>92.5043250492472</c:v>
                </c:pt>
                <c:pt idx="3">
                  <c:v>85.234704031351995</c:v>
                </c:pt>
                <c:pt idx="4">
                  <c:v>65.972945624499843</c:v>
                </c:pt>
                <c:pt idx="5">
                  <c:v>35.774388315769031</c:v>
                </c:pt>
                <c:pt idx="6">
                  <c:v>11.393063892294347</c:v>
                </c:pt>
                <c:pt idx="7">
                  <c:v>2.5090038975012976</c:v>
                </c:pt>
                <c:pt idx="8">
                  <c:v>1.2114173327262789</c:v>
                </c:pt>
                <c:pt idx="9">
                  <c:v>0.75192262167403578</c:v>
                </c:pt>
              </c:numCache>
            </c:numRef>
          </c:yVal>
          <c:smooth val="1"/>
          <c:extLst>
            <c:ext xmlns:c16="http://schemas.microsoft.com/office/drawing/2014/chart" uri="{C3380CC4-5D6E-409C-BE32-E72D297353CC}">
              <c16:uniqueId val="{00000002-DE1C-4B68-9C51-CBA4C2F2F487}"/>
            </c:ext>
          </c:extLst>
        </c:ser>
        <c:ser>
          <c:idx val="5"/>
          <c:order val="3"/>
          <c:tx>
            <c:strRef>
              <c:f>'[Reactor Temp 12.18.17 with graph.xlsx]Sheet1'!$B$22</c:f>
              <c:strCache>
                <c:ptCount val="1"/>
                <c:pt idx="0">
                  <c:v>Literature-Ethane mol%</c:v>
                </c:pt>
              </c:strCache>
            </c:strRef>
          </c:tx>
          <c:spPr>
            <a:ln w="19050" cap="rnd">
              <a:solidFill>
                <a:schemeClr val="accent2"/>
              </a:solidFill>
              <a:prstDash val="sysDash"/>
              <a:round/>
            </a:ln>
            <a:effectLst/>
          </c:spPr>
          <c:marker>
            <c:symbol val="circle"/>
            <c:size val="5"/>
            <c:spPr>
              <a:solidFill>
                <a:schemeClr val="accent2"/>
              </a:solidFill>
              <a:ln w="9525">
                <a:solidFill>
                  <a:schemeClr val="accent2"/>
                </a:solidFill>
              </a:ln>
              <a:effectLst/>
            </c:spPr>
          </c:marker>
          <c:xVal>
            <c:numRef>
              <c:f>'[Reactor Temp 12.18.17 with graph.xlsx]Sheet1'!$A$23:$A$32</c:f>
              <c:numCache>
                <c:formatCode>General</c:formatCode>
                <c:ptCount val="10"/>
                <c:pt idx="0">
                  <c:v>1202</c:v>
                </c:pt>
                <c:pt idx="1">
                  <c:v>1292</c:v>
                </c:pt>
                <c:pt idx="2">
                  <c:v>1382</c:v>
                </c:pt>
                <c:pt idx="3">
                  <c:v>1472</c:v>
                </c:pt>
                <c:pt idx="4">
                  <c:v>1562</c:v>
                </c:pt>
                <c:pt idx="5">
                  <c:v>1652</c:v>
                </c:pt>
                <c:pt idx="6">
                  <c:v>1742</c:v>
                </c:pt>
                <c:pt idx="7">
                  <c:v>1832</c:v>
                </c:pt>
                <c:pt idx="8">
                  <c:v>1922</c:v>
                </c:pt>
                <c:pt idx="9">
                  <c:v>2012</c:v>
                </c:pt>
              </c:numCache>
            </c:numRef>
          </c:xVal>
          <c:yVal>
            <c:numRef>
              <c:f>'[Reactor Temp 12.18.17 with graph.xlsx]Sheet1'!$B$23:$B$32</c:f>
              <c:numCache>
                <c:formatCode>General</c:formatCode>
                <c:ptCount val="10"/>
                <c:pt idx="0">
                  <c:v>100</c:v>
                </c:pt>
                <c:pt idx="1">
                  <c:v>96</c:v>
                </c:pt>
                <c:pt idx="2">
                  <c:v>84</c:v>
                </c:pt>
                <c:pt idx="3">
                  <c:v>52</c:v>
                </c:pt>
                <c:pt idx="4">
                  <c:v>21</c:v>
                </c:pt>
                <c:pt idx="5">
                  <c:v>8</c:v>
                </c:pt>
                <c:pt idx="6">
                  <c:v>4</c:v>
                </c:pt>
                <c:pt idx="7">
                  <c:v>3</c:v>
                </c:pt>
                <c:pt idx="8">
                  <c:v>2</c:v>
                </c:pt>
                <c:pt idx="9">
                  <c:v>1</c:v>
                </c:pt>
              </c:numCache>
            </c:numRef>
          </c:yVal>
          <c:smooth val="1"/>
          <c:extLst>
            <c:ext xmlns:c16="http://schemas.microsoft.com/office/drawing/2014/chart" uri="{C3380CC4-5D6E-409C-BE32-E72D297353CC}">
              <c16:uniqueId val="{00000003-DE1C-4B68-9C51-CBA4C2F2F487}"/>
            </c:ext>
          </c:extLst>
        </c:ser>
        <c:ser>
          <c:idx val="2"/>
          <c:order val="4"/>
          <c:tx>
            <c:strRef>
              <c:f>'[Reactor Temp 12.18.17 with graph.xlsx]Sheet1'!$K$1</c:f>
              <c:strCache>
                <c:ptCount val="1"/>
                <c:pt idx="0">
                  <c:v>Hydrogen mol%</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'[Reactor Temp 12.18.17 with graph.xlsx]Sheet1'!$A$7:$A$16</c:f>
              <c:numCache>
                <c:formatCode>General</c:formatCode>
                <c:ptCount val="10"/>
                <c:pt idx="0">
                  <c:v>1202</c:v>
                </c:pt>
                <c:pt idx="1">
                  <c:v>1292</c:v>
                </c:pt>
                <c:pt idx="2">
                  <c:v>1382</c:v>
                </c:pt>
                <c:pt idx="3">
                  <c:v>1472</c:v>
                </c:pt>
                <c:pt idx="4">
                  <c:v>1562</c:v>
                </c:pt>
                <c:pt idx="5">
                  <c:v>1652</c:v>
                </c:pt>
                <c:pt idx="6">
                  <c:v>1742</c:v>
                </c:pt>
                <c:pt idx="7">
                  <c:v>1832</c:v>
                </c:pt>
                <c:pt idx="8">
                  <c:v>1922</c:v>
                </c:pt>
                <c:pt idx="9">
                  <c:v>2012</c:v>
                </c:pt>
              </c:numCache>
            </c:numRef>
          </c:xVal>
          <c:yVal>
            <c:numRef>
              <c:f>'[Reactor Temp 12.18.17 with graph.xlsx]Sheet1'!$K$7:$K$16</c:f>
              <c:numCache>
                <c:formatCode>General</c:formatCode>
                <c:ptCount val="10"/>
                <c:pt idx="0">
                  <c:v>4.6702079820586606E-2</c:v>
                </c:pt>
                <c:pt idx="1">
                  <c:v>0.26752280513042209</c:v>
                </c:pt>
                <c:pt idx="2">
                  <c:v>1.2772165440738747</c:v>
                </c:pt>
                <c:pt idx="3">
                  <c:v>4.9902685345371038</c:v>
                </c:pt>
                <c:pt idx="4">
                  <c:v>14.764308963147291</c:v>
                </c:pt>
                <c:pt idx="5">
                  <c:v>29.872702132163052</c:v>
                </c:pt>
                <c:pt idx="6">
                  <c:v>41.786308398133919</c:v>
                </c:pt>
                <c:pt idx="7">
                  <c:v>45.908698245080728</c:v>
                </c:pt>
                <c:pt idx="8">
                  <c:v>46.371731308329387</c:v>
                </c:pt>
                <c:pt idx="9">
                  <c:v>46.50084987596815</c:v>
                </c:pt>
              </c:numCache>
            </c:numRef>
          </c:yVal>
          <c:smooth val="1"/>
          <c:extLst>
            <c:ext xmlns:c16="http://schemas.microsoft.com/office/drawing/2014/chart" uri="{C3380CC4-5D6E-409C-BE32-E72D297353CC}">
              <c16:uniqueId val="{00000004-DE1C-4B68-9C51-CBA4C2F2F487}"/>
            </c:ext>
          </c:extLst>
        </c:ser>
        <c:ser>
          <c:idx val="6"/>
          <c:order val="5"/>
          <c:tx>
            <c:strRef>
              <c:f>'[Reactor Temp 12.18.17 with graph.xlsx]Sheet1'!$D$22</c:f>
              <c:strCache>
                <c:ptCount val="1"/>
                <c:pt idx="0">
                  <c:v>Literature-Hydrogen mol%</c:v>
                </c:pt>
              </c:strCache>
            </c:strRef>
          </c:tx>
          <c:spPr>
            <a:ln w="19050" cap="rnd">
              <a:solidFill>
                <a:schemeClr val="bg1">
                  <a:lumMod val="65000"/>
                </a:schemeClr>
              </a:solidFill>
              <a:prstDash val="sysDash"/>
              <a:round/>
            </a:ln>
            <a:effectLst/>
          </c:spPr>
          <c:marker>
            <c:symbol val="circle"/>
            <c:size val="5"/>
            <c:spPr>
              <a:solidFill>
                <a:schemeClr val="bg1">
                  <a:lumMod val="65000"/>
                </a:schemeClr>
              </a:solidFill>
              <a:ln w="9525">
                <a:solidFill>
                  <a:schemeClr val="bg1">
                    <a:lumMod val="65000"/>
                  </a:schemeClr>
                </a:solidFill>
              </a:ln>
              <a:effectLst/>
            </c:spPr>
          </c:marker>
          <c:xVal>
            <c:numRef>
              <c:f>'[Reactor Temp 12.18.17 with graph.xlsx]Sheet1'!$A$23:$A$32</c:f>
              <c:numCache>
                <c:formatCode>General</c:formatCode>
                <c:ptCount val="10"/>
                <c:pt idx="0">
                  <c:v>1202</c:v>
                </c:pt>
                <c:pt idx="1">
                  <c:v>1292</c:v>
                </c:pt>
                <c:pt idx="2">
                  <c:v>1382</c:v>
                </c:pt>
                <c:pt idx="3">
                  <c:v>1472</c:v>
                </c:pt>
                <c:pt idx="4">
                  <c:v>1562</c:v>
                </c:pt>
                <c:pt idx="5">
                  <c:v>1652</c:v>
                </c:pt>
                <c:pt idx="6">
                  <c:v>1742</c:v>
                </c:pt>
                <c:pt idx="7">
                  <c:v>1832</c:v>
                </c:pt>
                <c:pt idx="8">
                  <c:v>1922</c:v>
                </c:pt>
                <c:pt idx="9">
                  <c:v>2012</c:v>
                </c:pt>
              </c:numCache>
            </c:numRef>
          </c:xVal>
          <c:yVal>
            <c:numRef>
              <c:f>'[Reactor Temp 12.18.17 with graph.xlsx]Sheet1'!$D$23:$D$32</c:f>
              <c:numCache>
                <c:formatCode>General</c:formatCode>
                <c:ptCount val="10"/>
                <c:pt idx="0">
                  <c:v>0</c:v>
                </c:pt>
                <c:pt idx="1">
                  <c:v>2</c:v>
                </c:pt>
                <c:pt idx="2">
                  <c:v>7.5</c:v>
                </c:pt>
                <c:pt idx="3">
                  <c:v>23</c:v>
                </c:pt>
                <c:pt idx="4">
                  <c:v>38</c:v>
                </c:pt>
                <c:pt idx="5">
                  <c:v>44</c:v>
                </c:pt>
                <c:pt idx="6">
                  <c:v>45</c:v>
                </c:pt>
                <c:pt idx="7">
                  <c:v>45</c:v>
                </c:pt>
                <c:pt idx="8">
                  <c:v>46</c:v>
                </c:pt>
                <c:pt idx="9">
                  <c:v>46</c:v>
                </c:pt>
              </c:numCache>
            </c:numRef>
          </c:yVal>
          <c:smooth val="1"/>
          <c:extLst>
            <c:ext xmlns:c16="http://schemas.microsoft.com/office/drawing/2014/chart" uri="{C3380CC4-5D6E-409C-BE32-E72D297353CC}">
              <c16:uniqueId val="{00000005-DE1C-4B68-9C51-CBA4C2F2F487}"/>
            </c:ext>
          </c:extLst>
        </c:ser>
        <c:ser>
          <c:idx val="3"/>
          <c:order val="6"/>
          <c:tx>
            <c:strRef>
              <c:f>'[Reactor Temp 12.18.17 with graph.xlsx]Sheet1'!$L$1</c:f>
              <c:strCache>
                <c:ptCount val="1"/>
                <c:pt idx="0">
                  <c:v>Methane mol%</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'[Reactor Temp 12.18.17 with graph.xlsx]Sheet1'!$A$7:$A$16</c:f>
              <c:numCache>
                <c:formatCode>General</c:formatCode>
                <c:ptCount val="10"/>
                <c:pt idx="0">
                  <c:v>1202</c:v>
                </c:pt>
                <c:pt idx="1">
                  <c:v>1292</c:v>
                </c:pt>
                <c:pt idx="2">
                  <c:v>1382</c:v>
                </c:pt>
                <c:pt idx="3">
                  <c:v>1472</c:v>
                </c:pt>
                <c:pt idx="4">
                  <c:v>1562</c:v>
                </c:pt>
                <c:pt idx="5">
                  <c:v>1652</c:v>
                </c:pt>
                <c:pt idx="6">
                  <c:v>1742</c:v>
                </c:pt>
                <c:pt idx="7">
                  <c:v>1832</c:v>
                </c:pt>
                <c:pt idx="8">
                  <c:v>1922</c:v>
                </c:pt>
                <c:pt idx="9">
                  <c:v>2012</c:v>
                </c:pt>
              </c:numCache>
            </c:numRef>
          </c:xVal>
          <c:yVal>
            <c:numRef>
              <c:f>'[Reactor Temp 12.18.17 with graph.xlsx]Sheet1'!$L$7:$L$16</c:f>
              <c:numCache>
                <c:formatCode>General</c:formatCode>
                <c:ptCount val="10"/>
                <c:pt idx="0">
                  <c:v>2.002940847449131</c:v>
                </c:pt>
                <c:pt idx="1">
                  <c:v>2.0098245624550994</c:v>
                </c:pt>
                <c:pt idx="2">
                  <c:v>2.0269215394002305</c:v>
                </c:pt>
                <c:pt idx="3">
                  <c:v>2.0696735634664121</c:v>
                </c:pt>
                <c:pt idx="4">
                  <c:v>2.2462754131794118</c:v>
                </c:pt>
                <c:pt idx="5">
                  <c:v>2.8953266074248249</c:v>
                </c:pt>
                <c:pt idx="6">
                  <c:v>4.0251513944182831</c:v>
                </c:pt>
                <c:pt idx="7">
                  <c:v>5.0177333448576622</c:v>
                </c:pt>
                <c:pt idx="8">
                  <c:v>5.5235478847246098</c:v>
                </c:pt>
                <c:pt idx="9">
                  <c:v>5.7360458478138243</c:v>
                </c:pt>
              </c:numCache>
            </c:numRef>
          </c:yVal>
          <c:smooth val="1"/>
          <c:extLst>
            <c:ext xmlns:c16="http://schemas.microsoft.com/office/drawing/2014/chart" uri="{C3380CC4-5D6E-409C-BE32-E72D297353CC}">
              <c16:uniqueId val="{00000006-DE1C-4B68-9C51-CBA4C2F2F487}"/>
            </c:ext>
          </c:extLst>
        </c:ser>
        <c:ser>
          <c:idx val="7"/>
          <c:order val="7"/>
          <c:tx>
            <c:strRef>
              <c:f>'[Reactor Temp 12.18.17 with graph.xlsx]Sheet1'!$E$22</c:f>
              <c:strCache>
                <c:ptCount val="1"/>
                <c:pt idx="0">
                  <c:v>Literature-Methane mol%</c:v>
                </c:pt>
              </c:strCache>
            </c:strRef>
          </c:tx>
          <c:spPr>
            <a:ln w="19050" cap="rnd">
              <a:solidFill>
                <a:srgbClr val="FFC000"/>
              </a:solidFill>
              <a:prstDash val="sysDash"/>
              <a:round/>
            </a:ln>
            <a:effectLst/>
          </c:spPr>
          <c:marker>
            <c:symbol val="circle"/>
            <c:size val="5"/>
            <c:spPr>
              <a:solidFill>
                <a:srgbClr val="FFC000"/>
              </a:solidFill>
              <a:ln w="9525">
                <a:solidFill>
                  <a:srgbClr val="FFC000"/>
                </a:solidFill>
              </a:ln>
              <a:effectLst/>
            </c:spPr>
          </c:marker>
          <c:xVal>
            <c:numRef>
              <c:f>'[Reactor Temp 12.18.17 with graph.xlsx]Sheet1'!$A$23:$A$32</c:f>
              <c:numCache>
                <c:formatCode>General</c:formatCode>
                <c:ptCount val="10"/>
                <c:pt idx="0">
                  <c:v>1202</c:v>
                </c:pt>
                <c:pt idx="1">
                  <c:v>1292</c:v>
                </c:pt>
                <c:pt idx="2">
                  <c:v>1382</c:v>
                </c:pt>
                <c:pt idx="3">
                  <c:v>1472</c:v>
                </c:pt>
                <c:pt idx="4">
                  <c:v>1562</c:v>
                </c:pt>
                <c:pt idx="5">
                  <c:v>1652</c:v>
                </c:pt>
                <c:pt idx="6">
                  <c:v>1742</c:v>
                </c:pt>
                <c:pt idx="7">
                  <c:v>1832</c:v>
                </c:pt>
                <c:pt idx="8">
                  <c:v>1922</c:v>
                </c:pt>
                <c:pt idx="9">
                  <c:v>2012</c:v>
                </c:pt>
              </c:numCache>
            </c:numRef>
          </c:xVal>
          <c:yVal>
            <c:numRef>
              <c:f>'[Reactor Temp 12.18.17 with graph.xlsx]Sheet1'!$E$23:$E$32</c:f>
              <c:numCache>
                <c:formatCode>General</c:formatCode>
                <c:ptCount val="10"/>
                <c:pt idx="0">
                  <c:v>0</c:v>
                </c:pt>
                <c:pt idx="1">
                  <c:v>0</c:v>
                </c:pt>
                <c:pt idx="2">
                  <c:v>1</c:v>
                </c:pt>
                <c:pt idx="3">
                  <c:v>2.5</c:v>
                </c:pt>
                <c:pt idx="4">
                  <c:v>4</c:v>
                </c:pt>
                <c:pt idx="5">
                  <c:v>6</c:v>
                </c:pt>
                <c:pt idx="6">
                  <c:v>9</c:v>
                </c:pt>
                <c:pt idx="7">
                  <c:v>11</c:v>
                </c:pt>
                <c:pt idx="8">
                  <c:v>12</c:v>
                </c:pt>
                <c:pt idx="9">
                  <c:v>14</c:v>
                </c:pt>
              </c:numCache>
            </c:numRef>
          </c:yVal>
          <c:smooth val="1"/>
          <c:extLst>
            <c:ext xmlns:c16="http://schemas.microsoft.com/office/drawing/2014/chart" uri="{C3380CC4-5D6E-409C-BE32-E72D297353CC}">
              <c16:uniqueId val="{00000007-DE1C-4B68-9C51-CBA4C2F2F487}"/>
            </c:ext>
          </c:extLst>
        </c:ser>
        <c:dLbls>
          <c:showLegendKey val="0"/>
          <c:showVal val="0"/>
          <c:showCatName val="0"/>
          <c:showSerName val="0"/>
          <c:showPercent val="0"/>
          <c:showBubbleSize val="0"/>
        </c:dLbls>
        <c:axId val="265894912"/>
        <c:axId val="266012160"/>
      </c:scatterChart>
      <c:valAx>
        <c:axId val="265894912"/>
        <c:scaling>
          <c:orientation val="minMax"/>
          <c:max val="2020"/>
          <c:min val="12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Temperature (deg F)</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6012160"/>
        <c:crosses val="autoZero"/>
        <c:crossBetween val="midCat"/>
      </c:valAx>
      <c:valAx>
        <c:axId val="266012160"/>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Component mol%</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89491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Cosine vs. Sine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cosine</c:v>
          </c:tx>
          <c:spPr>
            <a:ln w="19050" cap="rnd">
              <a:solidFill>
                <a:schemeClr val="accent1"/>
              </a:solidFill>
              <a:round/>
            </a:ln>
            <a:effectLst/>
          </c:spPr>
          <c:marker>
            <c:symbol val="none"/>
          </c:marker>
          <c:xVal>
            <c:numRef>
              <c:f>Sheet1!$B$17:$B$37</c:f>
              <c:numCache>
                <c:formatCode>General</c:formatCode>
                <c:ptCount val="21"/>
                <c:pt idx="0">
                  <c:v>-3.1415926535897931</c:v>
                </c:pt>
                <c:pt idx="1">
                  <c:v>-2.8274333882308138</c:v>
                </c:pt>
                <c:pt idx="2">
                  <c:v>-2.5132741228718345</c:v>
                </c:pt>
                <c:pt idx="3">
                  <c:v>-2.1991148575128552</c:v>
                </c:pt>
                <c:pt idx="4">
                  <c:v>-1.8849555921538759</c:v>
                </c:pt>
                <c:pt idx="5">
                  <c:v>-1.5707963267948966</c:v>
                </c:pt>
                <c:pt idx="6">
                  <c:v>-1.2566370614359172</c:v>
                </c:pt>
                <c:pt idx="7">
                  <c:v>-0.94247779607693793</c:v>
                </c:pt>
                <c:pt idx="8">
                  <c:v>-0.62831853071795862</c:v>
                </c:pt>
                <c:pt idx="9">
                  <c:v>-0.31415926535897931</c:v>
                </c:pt>
                <c:pt idx="10">
                  <c:v>0</c:v>
                </c:pt>
                <c:pt idx="11">
                  <c:v>0.31415926535897931</c:v>
                </c:pt>
                <c:pt idx="12">
                  <c:v>0.62831853071795862</c:v>
                </c:pt>
                <c:pt idx="13">
                  <c:v>0.94247779607693793</c:v>
                </c:pt>
                <c:pt idx="14">
                  <c:v>1.2566370614359172</c:v>
                </c:pt>
                <c:pt idx="15">
                  <c:v>1.5707963267948966</c:v>
                </c:pt>
                <c:pt idx="16">
                  <c:v>1.8849555921538759</c:v>
                </c:pt>
                <c:pt idx="17">
                  <c:v>2.1991148575128552</c:v>
                </c:pt>
                <c:pt idx="18">
                  <c:v>2.5132741228718345</c:v>
                </c:pt>
                <c:pt idx="19">
                  <c:v>2.8274333882308138</c:v>
                </c:pt>
                <c:pt idx="20">
                  <c:v>3.1415926535897931</c:v>
                </c:pt>
              </c:numCache>
            </c:numRef>
          </c:xVal>
          <c:yVal>
            <c:numRef>
              <c:f>Sheet1!$C$17:$C$37</c:f>
              <c:numCache>
                <c:formatCode>General</c:formatCode>
                <c:ptCount val="21"/>
                <c:pt idx="0">
                  <c:v>-1</c:v>
                </c:pt>
                <c:pt idx="1">
                  <c:v>-0.95105651629515353</c:v>
                </c:pt>
                <c:pt idx="2">
                  <c:v>-0.80901699437494734</c:v>
                </c:pt>
                <c:pt idx="3">
                  <c:v>-0.58778525229247303</c:v>
                </c:pt>
                <c:pt idx="4">
                  <c:v>-0.30901699437494734</c:v>
                </c:pt>
                <c:pt idx="5">
                  <c:v>6.1257422745431001E-17</c:v>
                </c:pt>
                <c:pt idx="6">
                  <c:v>0.30901699437494745</c:v>
                </c:pt>
                <c:pt idx="7">
                  <c:v>0.58778525229247314</c:v>
                </c:pt>
                <c:pt idx="8">
                  <c:v>0.80901699437494745</c:v>
                </c:pt>
                <c:pt idx="9">
                  <c:v>0.95105651629515353</c:v>
                </c:pt>
                <c:pt idx="10">
                  <c:v>1</c:v>
                </c:pt>
                <c:pt idx="11">
                  <c:v>0.95105651629515353</c:v>
                </c:pt>
                <c:pt idx="12">
                  <c:v>0.80901699437494745</c:v>
                </c:pt>
                <c:pt idx="13">
                  <c:v>0.58778525229247314</c:v>
                </c:pt>
                <c:pt idx="14">
                  <c:v>0.30901699437494745</c:v>
                </c:pt>
                <c:pt idx="15">
                  <c:v>6.1257422745431001E-17</c:v>
                </c:pt>
                <c:pt idx="16">
                  <c:v>-0.30901699437494734</c:v>
                </c:pt>
                <c:pt idx="17">
                  <c:v>-0.58778525229247303</c:v>
                </c:pt>
                <c:pt idx="18">
                  <c:v>-0.80901699437494734</c:v>
                </c:pt>
                <c:pt idx="19">
                  <c:v>-0.95105651629515353</c:v>
                </c:pt>
                <c:pt idx="20">
                  <c:v>-1</c:v>
                </c:pt>
              </c:numCache>
            </c:numRef>
          </c:yVal>
          <c:smooth val="1"/>
          <c:extLst>
            <c:ext xmlns:c16="http://schemas.microsoft.com/office/drawing/2014/chart" uri="{C3380CC4-5D6E-409C-BE32-E72D297353CC}">
              <c16:uniqueId val="{00000000-FC53-48A0-87AA-A721EE4D448E}"/>
            </c:ext>
          </c:extLst>
        </c:ser>
        <c:ser>
          <c:idx val="1"/>
          <c:order val="1"/>
          <c:tx>
            <c:v>sine</c:v>
          </c:tx>
          <c:spPr>
            <a:ln w="19050" cap="rnd">
              <a:solidFill>
                <a:schemeClr val="accent2"/>
              </a:solidFill>
              <a:round/>
            </a:ln>
            <a:effectLst/>
          </c:spPr>
          <c:marker>
            <c:symbol val="none"/>
          </c:marker>
          <c:xVal>
            <c:numRef>
              <c:f>Sheet1!$B$17:$B$37</c:f>
              <c:numCache>
                <c:formatCode>General</c:formatCode>
                <c:ptCount val="21"/>
                <c:pt idx="0">
                  <c:v>-3.1415926535897931</c:v>
                </c:pt>
                <c:pt idx="1">
                  <c:v>-2.8274333882308138</c:v>
                </c:pt>
                <c:pt idx="2">
                  <c:v>-2.5132741228718345</c:v>
                </c:pt>
                <c:pt idx="3">
                  <c:v>-2.1991148575128552</c:v>
                </c:pt>
                <c:pt idx="4">
                  <c:v>-1.8849555921538759</c:v>
                </c:pt>
                <c:pt idx="5">
                  <c:v>-1.5707963267948966</c:v>
                </c:pt>
                <c:pt idx="6">
                  <c:v>-1.2566370614359172</c:v>
                </c:pt>
                <c:pt idx="7">
                  <c:v>-0.94247779607693793</c:v>
                </c:pt>
                <c:pt idx="8">
                  <c:v>-0.62831853071795862</c:v>
                </c:pt>
                <c:pt idx="9">
                  <c:v>-0.31415926535897931</c:v>
                </c:pt>
                <c:pt idx="10">
                  <c:v>0</c:v>
                </c:pt>
                <c:pt idx="11">
                  <c:v>0.31415926535897931</c:v>
                </c:pt>
                <c:pt idx="12">
                  <c:v>0.62831853071795862</c:v>
                </c:pt>
                <c:pt idx="13">
                  <c:v>0.94247779607693793</c:v>
                </c:pt>
                <c:pt idx="14">
                  <c:v>1.2566370614359172</c:v>
                </c:pt>
                <c:pt idx="15">
                  <c:v>1.5707963267948966</c:v>
                </c:pt>
                <c:pt idx="16">
                  <c:v>1.8849555921538759</c:v>
                </c:pt>
                <c:pt idx="17">
                  <c:v>2.1991148575128552</c:v>
                </c:pt>
                <c:pt idx="18">
                  <c:v>2.5132741228718345</c:v>
                </c:pt>
                <c:pt idx="19">
                  <c:v>2.8274333882308138</c:v>
                </c:pt>
                <c:pt idx="20">
                  <c:v>3.1415926535897931</c:v>
                </c:pt>
              </c:numCache>
            </c:numRef>
          </c:xVal>
          <c:yVal>
            <c:numRef>
              <c:f>Sheet1!$D$17:$D$37</c:f>
              <c:numCache>
                <c:formatCode>General</c:formatCode>
                <c:ptCount val="21"/>
                <c:pt idx="0">
                  <c:v>-1.22514845490862E-16</c:v>
                </c:pt>
                <c:pt idx="1">
                  <c:v>-0.30901699437494751</c:v>
                </c:pt>
                <c:pt idx="2">
                  <c:v>-0.58778525229247325</c:v>
                </c:pt>
                <c:pt idx="3">
                  <c:v>-0.80901699437494745</c:v>
                </c:pt>
                <c:pt idx="4">
                  <c:v>-0.95105651629515364</c:v>
                </c:pt>
                <c:pt idx="5">
                  <c:v>-1</c:v>
                </c:pt>
                <c:pt idx="6">
                  <c:v>-0.95105651629515353</c:v>
                </c:pt>
                <c:pt idx="7">
                  <c:v>-0.80901699437494745</c:v>
                </c:pt>
                <c:pt idx="8">
                  <c:v>-0.58778525229247314</c:v>
                </c:pt>
                <c:pt idx="9">
                  <c:v>-0.3090169943749474</c:v>
                </c:pt>
                <c:pt idx="10">
                  <c:v>0</c:v>
                </c:pt>
                <c:pt idx="11">
                  <c:v>0.3090169943749474</c:v>
                </c:pt>
                <c:pt idx="12">
                  <c:v>0.58778525229247314</c:v>
                </c:pt>
                <c:pt idx="13">
                  <c:v>0.80901699437494745</c:v>
                </c:pt>
                <c:pt idx="14">
                  <c:v>0.95105651629515353</c:v>
                </c:pt>
                <c:pt idx="15">
                  <c:v>1</c:v>
                </c:pt>
                <c:pt idx="16">
                  <c:v>0.95105651629515364</c:v>
                </c:pt>
                <c:pt idx="17">
                  <c:v>0.80901699437494745</c:v>
                </c:pt>
                <c:pt idx="18">
                  <c:v>0.58778525229247325</c:v>
                </c:pt>
                <c:pt idx="19">
                  <c:v>0.30901699437494751</c:v>
                </c:pt>
                <c:pt idx="20">
                  <c:v>1.22514845490862E-16</c:v>
                </c:pt>
              </c:numCache>
            </c:numRef>
          </c:yVal>
          <c:smooth val="1"/>
          <c:extLst>
            <c:ext xmlns:c16="http://schemas.microsoft.com/office/drawing/2014/chart" uri="{C3380CC4-5D6E-409C-BE32-E72D297353CC}">
              <c16:uniqueId val="{00000001-FC53-48A0-87AA-A721EE4D448E}"/>
            </c:ext>
          </c:extLst>
        </c:ser>
        <c:dLbls>
          <c:showLegendKey val="0"/>
          <c:showVal val="0"/>
          <c:showCatName val="0"/>
          <c:showSerName val="0"/>
          <c:showPercent val="0"/>
          <c:showBubbleSize val="0"/>
        </c:dLbls>
        <c:axId val="556024792"/>
        <c:axId val="556025776"/>
      </c:scatterChart>
      <c:valAx>
        <c:axId val="556024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025776"/>
        <c:crosses val="autoZero"/>
        <c:crossBetween val="midCat"/>
      </c:valAx>
      <c:valAx>
        <c:axId val="556025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0247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E93F8F-F7A0-4C83-B63B-C5D825A4C9B9}" type="datetimeFigureOut">
              <a:rPr lang="en-US" smtClean="0"/>
              <a:t>1/9/20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CF4A0-4E1A-4D74-9DCF-1F807520FEB3}" type="slidenum">
              <a:rPr lang="en-US" smtClean="0"/>
              <a:t>‹#›</a:t>
            </a:fld>
            <a:endParaRPr lang="en-US"/>
          </a:p>
        </p:txBody>
      </p:sp>
    </p:spTree>
    <p:extLst>
      <p:ext uri="{BB962C8B-B14F-4D97-AF65-F5344CB8AC3E}">
        <p14:creationId xmlns:p14="http://schemas.microsoft.com/office/powerpoint/2010/main" val="3156282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04503D-167A-4F17-A396-4AB3C2635CCE}" type="datetime1">
              <a:rPr lang="en-US" smtClean="0"/>
              <a:t>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E2BC1-ECB2-41B0-B140-632631319B0D}" type="slidenum">
              <a:rPr lang="en-US" smtClean="0"/>
              <a:t>‹#›</a:t>
            </a:fld>
            <a:endParaRPr lang="en-US"/>
          </a:p>
        </p:txBody>
      </p:sp>
    </p:spTree>
    <p:extLst>
      <p:ext uri="{BB962C8B-B14F-4D97-AF65-F5344CB8AC3E}">
        <p14:creationId xmlns:p14="http://schemas.microsoft.com/office/powerpoint/2010/main" val="207675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678AD2-6D67-4E06-912E-96C08FAB96D6}" type="datetime1">
              <a:rPr lang="en-US" smtClean="0"/>
              <a:t>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E2BC1-ECB2-41B0-B140-632631319B0D}" type="slidenum">
              <a:rPr lang="en-US" smtClean="0"/>
              <a:t>‹#›</a:t>
            </a:fld>
            <a:endParaRPr lang="en-US"/>
          </a:p>
        </p:txBody>
      </p:sp>
    </p:spTree>
    <p:extLst>
      <p:ext uri="{BB962C8B-B14F-4D97-AF65-F5344CB8AC3E}">
        <p14:creationId xmlns:p14="http://schemas.microsoft.com/office/powerpoint/2010/main" val="5038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84A212-4CD7-4DD1-9A35-F5C8457DA425}" type="datetime1">
              <a:rPr lang="en-US" smtClean="0"/>
              <a:t>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E2BC1-ECB2-41B0-B140-632631319B0D}" type="slidenum">
              <a:rPr lang="en-US" smtClean="0"/>
              <a:t>‹#›</a:t>
            </a:fld>
            <a:endParaRPr lang="en-US"/>
          </a:p>
        </p:txBody>
      </p:sp>
    </p:spTree>
    <p:extLst>
      <p:ext uri="{BB962C8B-B14F-4D97-AF65-F5344CB8AC3E}">
        <p14:creationId xmlns:p14="http://schemas.microsoft.com/office/powerpoint/2010/main" val="363416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65192E-40BE-4704-B880-9BD2B4568922}" type="datetime1">
              <a:rPr lang="en-US" smtClean="0"/>
              <a:t>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E2BC1-ECB2-41B0-B140-632631319B0D}" type="slidenum">
              <a:rPr lang="en-US" smtClean="0"/>
              <a:t>‹#›</a:t>
            </a:fld>
            <a:endParaRPr lang="en-US"/>
          </a:p>
        </p:txBody>
      </p:sp>
    </p:spTree>
    <p:extLst>
      <p:ext uri="{BB962C8B-B14F-4D97-AF65-F5344CB8AC3E}">
        <p14:creationId xmlns:p14="http://schemas.microsoft.com/office/powerpoint/2010/main" val="375751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F87119-8EA4-42DF-823B-04518D809FDB}" type="datetime1">
              <a:rPr lang="en-US" smtClean="0"/>
              <a:t>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E2BC1-ECB2-41B0-B140-632631319B0D}" type="slidenum">
              <a:rPr lang="en-US" smtClean="0"/>
              <a:t>‹#›</a:t>
            </a:fld>
            <a:endParaRPr lang="en-US"/>
          </a:p>
        </p:txBody>
      </p:sp>
    </p:spTree>
    <p:extLst>
      <p:ext uri="{BB962C8B-B14F-4D97-AF65-F5344CB8AC3E}">
        <p14:creationId xmlns:p14="http://schemas.microsoft.com/office/powerpoint/2010/main" val="98886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754D3E-EC56-4ECF-AA7D-2EED845DB313}" type="datetime1">
              <a:rPr lang="en-US" smtClean="0"/>
              <a:t>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E2BC1-ECB2-41B0-B140-632631319B0D}" type="slidenum">
              <a:rPr lang="en-US" smtClean="0"/>
              <a:t>‹#›</a:t>
            </a:fld>
            <a:endParaRPr lang="en-US"/>
          </a:p>
        </p:txBody>
      </p:sp>
    </p:spTree>
    <p:extLst>
      <p:ext uri="{BB962C8B-B14F-4D97-AF65-F5344CB8AC3E}">
        <p14:creationId xmlns:p14="http://schemas.microsoft.com/office/powerpoint/2010/main" val="318802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81200B-2559-473F-8663-8E5A5709CA5F}" type="datetime1">
              <a:rPr lang="en-US" smtClean="0"/>
              <a:t>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E2BC1-ECB2-41B0-B140-632631319B0D}" type="slidenum">
              <a:rPr lang="en-US" smtClean="0"/>
              <a:t>‹#›</a:t>
            </a:fld>
            <a:endParaRPr lang="en-US"/>
          </a:p>
        </p:txBody>
      </p:sp>
    </p:spTree>
    <p:extLst>
      <p:ext uri="{BB962C8B-B14F-4D97-AF65-F5344CB8AC3E}">
        <p14:creationId xmlns:p14="http://schemas.microsoft.com/office/powerpoint/2010/main" val="321545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E4A72E-A38D-4E6E-8115-FBEBF22E9C4A}" type="datetime1">
              <a:rPr lang="en-US" smtClean="0"/>
              <a:t>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E2BC1-ECB2-41B0-B140-632631319B0D}" type="slidenum">
              <a:rPr lang="en-US" smtClean="0"/>
              <a:t>‹#›</a:t>
            </a:fld>
            <a:endParaRPr lang="en-US"/>
          </a:p>
        </p:txBody>
      </p:sp>
    </p:spTree>
    <p:extLst>
      <p:ext uri="{BB962C8B-B14F-4D97-AF65-F5344CB8AC3E}">
        <p14:creationId xmlns:p14="http://schemas.microsoft.com/office/powerpoint/2010/main" val="175458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79607-719D-4129-97AC-9C5818767C20}" type="datetime1">
              <a:rPr lang="en-US" smtClean="0"/>
              <a:t>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E2BC1-ECB2-41B0-B140-632631319B0D}" type="slidenum">
              <a:rPr lang="en-US" smtClean="0"/>
              <a:t>‹#›</a:t>
            </a:fld>
            <a:endParaRPr lang="en-US"/>
          </a:p>
        </p:txBody>
      </p:sp>
    </p:spTree>
    <p:extLst>
      <p:ext uri="{BB962C8B-B14F-4D97-AF65-F5344CB8AC3E}">
        <p14:creationId xmlns:p14="http://schemas.microsoft.com/office/powerpoint/2010/main" val="10203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F85AC2-0983-4026-8ED7-720A657D4F0D}" type="datetime1">
              <a:rPr lang="en-US" smtClean="0"/>
              <a:t>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E2BC1-ECB2-41B0-B140-632631319B0D}" type="slidenum">
              <a:rPr lang="en-US" smtClean="0"/>
              <a:t>‹#›</a:t>
            </a:fld>
            <a:endParaRPr lang="en-US"/>
          </a:p>
        </p:txBody>
      </p:sp>
    </p:spTree>
    <p:extLst>
      <p:ext uri="{BB962C8B-B14F-4D97-AF65-F5344CB8AC3E}">
        <p14:creationId xmlns:p14="http://schemas.microsoft.com/office/powerpoint/2010/main" val="298171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17C235-4AB8-402F-954A-C69876898900}" type="datetime1">
              <a:rPr lang="en-US" smtClean="0"/>
              <a:t>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E2BC1-ECB2-41B0-B140-632631319B0D}" type="slidenum">
              <a:rPr lang="en-US" smtClean="0"/>
              <a:t>‹#›</a:t>
            </a:fld>
            <a:endParaRPr lang="en-US"/>
          </a:p>
        </p:txBody>
      </p:sp>
    </p:spTree>
    <p:extLst>
      <p:ext uri="{BB962C8B-B14F-4D97-AF65-F5344CB8AC3E}">
        <p14:creationId xmlns:p14="http://schemas.microsoft.com/office/powerpoint/2010/main" val="361964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60EBF-A2E0-4334-844B-CCB1A3A29B69}" type="datetime1">
              <a:rPr lang="en-US" smtClean="0"/>
              <a:t>1/9/20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E2BC1-ECB2-41B0-B140-632631319B0D}" type="slidenum">
              <a:rPr lang="en-US" smtClean="0"/>
              <a:t>‹#›</a:t>
            </a:fld>
            <a:endParaRPr lang="en-US"/>
          </a:p>
        </p:txBody>
      </p:sp>
    </p:spTree>
    <p:extLst>
      <p:ext uri="{BB962C8B-B14F-4D97-AF65-F5344CB8AC3E}">
        <p14:creationId xmlns:p14="http://schemas.microsoft.com/office/powerpoint/2010/main" val="1475856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38B67-5E5D-4DB3-B44B-6248538813FD}"/>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Rules for Good Scientific Plots</a:t>
            </a:r>
          </a:p>
        </p:txBody>
      </p:sp>
      <p:sp>
        <p:nvSpPr>
          <p:cNvPr id="3" name="Subtitle 2">
            <a:extLst>
              <a:ext uri="{FF2B5EF4-FFF2-40B4-BE49-F238E27FC236}">
                <a16:creationId xmlns:a16="http://schemas.microsoft.com/office/drawing/2014/main" id="{85D7D0A5-F6A0-4B8A-B22A-84EE40B9E55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9629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F925C7-453E-443C-99C8-8A32D766A9B7}"/>
              </a:ext>
            </a:extLst>
          </p:cNvPr>
          <p:cNvSpPr/>
          <p:nvPr/>
        </p:nvSpPr>
        <p:spPr>
          <a:xfrm>
            <a:off x="76200" y="458321"/>
            <a:ext cx="7061200" cy="2463560"/>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5"/>
            </a:pPr>
            <a:r>
              <a:rPr lang="en-US" sz="1600" b="1" dirty="0">
                <a:latin typeface="Arial" panose="020B0604020202020204" pitchFamily="34" charset="0"/>
                <a:ea typeface="Calibri" panose="020F0502020204030204" pitchFamily="34" charset="0"/>
                <a:cs typeface="Arial" panose="020B0604020202020204" pitchFamily="34" charset="0"/>
              </a:rPr>
              <a:t>Comparisons with other data sets</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Comparisons should almost always be on the same plot.</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You don’t have to have a legend entry for every line shown.</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Split up if there are too many lines on a single plot for it to be readable.</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Replot data from other sources, don’t just copy images. (</a:t>
            </a:r>
            <a:r>
              <a:rPr lang="en-US" sz="1600" dirty="0" err="1">
                <a:latin typeface="Arial" panose="020B0604020202020204" pitchFamily="34" charset="0"/>
                <a:ea typeface="Calibri" panose="020F0502020204030204" pitchFamily="34" charset="0"/>
                <a:cs typeface="Arial" panose="020B0604020202020204" pitchFamily="34" charset="0"/>
              </a:rPr>
              <a:t>DataThief</a:t>
            </a:r>
            <a:r>
              <a:rPr lang="en-US" sz="1600" dirty="0">
                <a:latin typeface="Arial" panose="020B0604020202020204" pitchFamily="34" charset="0"/>
                <a:ea typeface="Calibri" panose="020F0502020204030204" pitchFamily="34" charset="0"/>
                <a:cs typeface="Arial" panose="020B0604020202020204" pitchFamily="34" charset="0"/>
              </a:rPr>
              <a:t>)</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Choose a consistent method of differentiation curves form different sources or under different conditions. (Dashed vs solid lines, open vs closed symbols, light vs dark, etc.)</a:t>
            </a:r>
          </a:p>
        </p:txBody>
      </p:sp>
      <p:sp>
        <p:nvSpPr>
          <p:cNvPr id="13" name="Rectangle 12">
            <a:extLst>
              <a:ext uri="{FF2B5EF4-FFF2-40B4-BE49-F238E27FC236}">
                <a16:creationId xmlns:a16="http://schemas.microsoft.com/office/drawing/2014/main" id="{627EE529-B50D-41B3-99E6-93FD672B2F69}"/>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12" name="Slide Number Placeholder 11">
            <a:extLst>
              <a:ext uri="{FF2B5EF4-FFF2-40B4-BE49-F238E27FC236}">
                <a16:creationId xmlns:a16="http://schemas.microsoft.com/office/drawing/2014/main" id="{500185C1-EEB7-4750-ADFE-2811D17D3629}"/>
              </a:ext>
            </a:extLst>
          </p:cNvPr>
          <p:cNvSpPr>
            <a:spLocks noGrp="1"/>
          </p:cNvSpPr>
          <p:nvPr>
            <p:ph type="sldNum" sz="quarter" idx="12"/>
          </p:nvPr>
        </p:nvSpPr>
        <p:spPr/>
        <p:txBody>
          <a:bodyPr/>
          <a:lstStyle/>
          <a:p>
            <a:fld id="{D82E2BC1-ECB2-41B0-B140-632631319B0D}" type="slidenum">
              <a:rPr lang="en-US" smtClean="0"/>
              <a:t>10</a:t>
            </a:fld>
            <a:endParaRPr lang="en-US"/>
          </a:p>
        </p:txBody>
      </p:sp>
    </p:spTree>
    <p:extLst>
      <p:ext uri="{BB962C8B-B14F-4D97-AF65-F5344CB8AC3E}">
        <p14:creationId xmlns:p14="http://schemas.microsoft.com/office/powerpoint/2010/main" val="4879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F925C7-453E-443C-99C8-8A32D766A9B7}"/>
              </a:ext>
            </a:extLst>
          </p:cNvPr>
          <p:cNvSpPr/>
          <p:nvPr/>
        </p:nvSpPr>
        <p:spPr>
          <a:xfrm>
            <a:off x="76200" y="458321"/>
            <a:ext cx="7061200" cy="2463560"/>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5"/>
            </a:pPr>
            <a:r>
              <a:rPr lang="en-US" sz="1600" b="1" dirty="0">
                <a:latin typeface="Arial" panose="020B0604020202020204" pitchFamily="34" charset="0"/>
                <a:ea typeface="Calibri" panose="020F0502020204030204" pitchFamily="34" charset="0"/>
                <a:cs typeface="Arial" panose="020B0604020202020204" pitchFamily="34" charset="0"/>
              </a:rPr>
              <a:t>Comparisons with other data sets</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Comparisons should almost always be on the same plot.</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You don’t have to have a legend entry for every line shown.</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Split up if there are too many lines on a single plot for it to be readable.</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Replot data from other sources, don’t just copy images. (</a:t>
            </a:r>
            <a:r>
              <a:rPr lang="en-US" sz="1600" dirty="0" err="1">
                <a:latin typeface="Arial" panose="020B0604020202020204" pitchFamily="34" charset="0"/>
                <a:ea typeface="Calibri" panose="020F0502020204030204" pitchFamily="34" charset="0"/>
                <a:cs typeface="Arial" panose="020B0604020202020204" pitchFamily="34" charset="0"/>
              </a:rPr>
              <a:t>DataThief</a:t>
            </a:r>
            <a:r>
              <a:rPr lang="en-US" sz="1600" dirty="0">
                <a:latin typeface="Arial" panose="020B0604020202020204" pitchFamily="34" charset="0"/>
                <a:ea typeface="Calibri" panose="020F0502020204030204" pitchFamily="34" charset="0"/>
                <a:cs typeface="Arial" panose="020B0604020202020204" pitchFamily="34" charset="0"/>
              </a:rPr>
              <a:t>)</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Choose a consistent method of differentiation curves form different sources or under different conditions. (Dashed vs solid lines, open vs closed symbols, light vs dark, etc.)</a:t>
            </a:r>
          </a:p>
        </p:txBody>
      </p:sp>
      <p:pic>
        <p:nvPicPr>
          <p:cNvPr id="7" name="Shape 136">
            <a:extLst>
              <a:ext uri="{FF2B5EF4-FFF2-40B4-BE49-F238E27FC236}">
                <a16:creationId xmlns:a16="http://schemas.microsoft.com/office/drawing/2014/main" id="{64751C9F-5186-475A-B20D-29F99DF6A2E9}"/>
              </a:ext>
            </a:extLst>
          </p:cNvPr>
          <p:cNvPicPr preferRelativeResize="0"/>
          <p:nvPr/>
        </p:nvPicPr>
        <p:blipFill>
          <a:blip r:embed="rId2">
            <a:alphaModFix/>
          </a:blip>
          <a:stretch>
            <a:fillRect/>
          </a:stretch>
        </p:blipFill>
        <p:spPr>
          <a:xfrm>
            <a:off x="2733674" y="3048656"/>
            <a:ext cx="3562351" cy="2586533"/>
          </a:xfrm>
          <a:prstGeom prst="rect">
            <a:avLst/>
          </a:prstGeom>
          <a:noFill/>
          <a:ln>
            <a:noFill/>
          </a:ln>
        </p:spPr>
      </p:pic>
      <p:sp>
        <p:nvSpPr>
          <p:cNvPr id="13" name="Rectangle 12">
            <a:extLst>
              <a:ext uri="{FF2B5EF4-FFF2-40B4-BE49-F238E27FC236}">
                <a16:creationId xmlns:a16="http://schemas.microsoft.com/office/drawing/2014/main" id="{627EE529-B50D-41B3-99E6-93FD672B2F69}"/>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D93E23D-5988-4E6C-A0AB-7570996619AA}"/>
              </a:ext>
            </a:extLst>
          </p:cNvPr>
          <p:cNvSpPr>
            <a:spLocks noGrp="1"/>
          </p:cNvSpPr>
          <p:nvPr>
            <p:ph type="sldNum" sz="quarter" idx="12"/>
          </p:nvPr>
        </p:nvSpPr>
        <p:spPr/>
        <p:txBody>
          <a:bodyPr/>
          <a:lstStyle/>
          <a:p>
            <a:fld id="{D82E2BC1-ECB2-41B0-B140-632631319B0D}" type="slidenum">
              <a:rPr lang="en-US" smtClean="0"/>
              <a:t>11</a:t>
            </a:fld>
            <a:endParaRPr lang="en-US"/>
          </a:p>
        </p:txBody>
      </p:sp>
    </p:spTree>
    <p:extLst>
      <p:ext uri="{BB962C8B-B14F-4D97-AF65-F5344CB8AC3E}">
        <p14:creationId xmlns:p14="http://schemas.microsoft.com/office/powerpoint/2010/main" val="94553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F925C7-453E-443C-99C8-8A32D766A9B7}"/>
              </a:ext>
            </a:extLst>
          </p:cNvPr>
          <p:cNvSpPr/>
          <p:nvPr/>
        </p:nvSpPr>
        <p:spPr>
          <a:xfrm>
            <a:off x="76200" y="458321"/>
            <a:ext cx="7061200" cy="2463560"/>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5"/>
            </a:pPr>
            <a:r>
              <a:rPr lang="en-US" sz="1600" b="1" dirty="0">
                <a:latin typeface="Arial" panose="020B0604020202020204" pitchFamily="34" charset="0"/>
                <a:ea typeface="Calibri" panose="020F0502020204030204" pitchFamily="34" charset="0"/>
                <a:cs typeface="Arial" panose="020B0604020202020204" pitchFamily="34" charset="0"/>
              </a:rPr>
              <a:t>Comparisons with other data sets</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Comparisons should almost always be on the same plot.</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You don’t have to have a legend entry for every line shown.</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Split up if there are too many lines on a single plot for it to be readable.</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Replot data from other sources, don’t just copy images. (</a:t>
            </a:r>
            <a:r>
              <a:rPr lang="en-US" sz="1600" dirty="0" err="1">
                <a:latin typeface="Arial" panose="020B0604020202020204" pitchFamily="34" charset="0"/>
                <a:ea typeface="Calibri" panose="020F0502020204030204" pitchFamily="34" charset="0"/>
                <a:cs typeface="Arial" panose="020B0604020202020204" pitchFamily="34" charset="0"/>
              </a:rPr>
              <a:t>DataThief</a:t>
            </a:r>
            <a:r>
              <a:rPr lang="en-US" sz="1600" dirty="0">
                <a:latin typeface="Arial" panose="020B0604020202020204" pitchFamily="34" charset="0"/>
                <a:ea typeface="Calibri" panose="020F0502020204030204" pitchFamily="34" charset="0"/>
                <a:cs typeface="Arial" panose="020B0604020202020204" pitchFamily="34" charset="0"/>
              </a:rPr>
              <a:t>)</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Choose a consistent method of differentiation curves form different sources or under different conditions. (Dashed vs solid lines, open vs closed symbols, light vs dark, etc.)</a:t>
            </a:r>
          </a:p>
        </p:txBody>
      </p:sp>
      <p:pic>
        <p:nvPicPr>
          <p:cNvPr id="8" name="Content Placeholder 4">
            <a:extLst>
              <a:ext uri="{FF2B5EF4-FFF2-40B4-BE49-F238E27FC236}">
                <a16:creationId xmlns:a16="http://schemas.microsoft.com/office/drawing/2014/main" id="{E07F039C-A6B8-4027-B06B-6B0995BDABA4}"/>
              </a:ext>
            </a:extLst>
          </p:cNvPr>
          <p:cNvPicPr>
            <a:picLocks noGrp="1" noChangeAspect="1"/>
          </p:cNvPicPr>
          <p:nvPr/>
        </p:nvPicPr>
        <p:blipFill>
          <a:blip r:embed="rId2"/>
          <a:stretch>
            <a:fillRect/>
          </a:stretch>
        </p:blipFill>
        <p:spPr>
          <a:xfrm>
            <a:off x="886230" y="1002956"/>
            <a:ext cx="7139763" cy="5446642"/>
          </a:xfrm>
          <a:prstGeom prst="rect">
            <a:avLst/>
          </a:prstGeom>
        </p:spPr>
      </p:pic>
      <p:grpSp>
        <p:nvGrpSpPr>
          <p:cNvPr id="11" name="Group 10">
            <a:extLst>
              <a:ext uri="{FF2B5EF4-FFF2-40B4-BE49-F238E27FC236}">
                <a16:creationId xmlns:a16="http://schemas.microsoft.com/office/drawing/2014/main" id="{B52E3E1E-1A40-4C50-9DA6-478677B5D59E}"/>
              </a:ext>
            </a:extLst>
          </p:cNvPr>
          <p:cNvGrpSpPr/>
          <p:nvPr/>
        </p:nvGrpSpPr>
        <p:grpSpPr>
          <a:xfrm>
            <a:off x="9144000" y="4443713"/>
            <a:ext cx="4572000" cy="3545046"/>
            <a:chOff x="1911348" y="1629901"/>
            <a:chExt cx="4572000" cy="3545046"/>
          </a:xfrm>
        </p:grpSpPr>
        <p:pic>
          <p:nvPicPr>
            <p:cNvPr id="1026" name="Picture 2" descr="master.img-009.jpg">
              <a:extLst>
                <a:ext uri="{FF2B5EF4-FFF2-40B4-BE49-F238E27FC236}">
                  <a16:creationId xmlns:a16="http://schemas.microsoft.com/office/drawing/2014/main" id="{7BCCC1F7-9D83-4274-8B21-9244E35B5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1629901"/>
              <a:ext cx="3775190" cy="32988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DC9420F-2968-43A2-9A9B-117E7CC38BBC}"/>
                </a:ext>
              </a:extLst>
            </p:cNvPr>
            <p:cNvSpPr/>
            <p:nvPr/>
          </p:nvSpPr>
          <p:spPr>
            <a:xfrm>
              <a:off x="1911348" y="4928726"/>
              <a:ext cx="4572000" cy="246221"/>
            </a:xfrm>
            <a:prstGeom prst="rect">
              <a:avLst/>
            </a:prstGeom>
            <a:solidFill>
              <a:schemeClr val="bg1"/>
            </a:solidFill>
          </p:spPr>
          <p:txBody>
            <a:bodyPr>
              <a:spAutoFit/>
            </a:bodyPr>
            <a:lstStyle/>
            <a:p>
              <a:pPr marL="304800" indent="-304800"/>
              <a:r>
                <a:rPr lang="en-US" sz="1000" dirty="0"/>
                <a:t>Peters, A. J., &amp; Lodge, T. P. (2017). https://doi.org/10.1021/acs.macromol.7b01046</a:t>
              </a:r>
              <a:endParaRPr lang="en-US" sz="1000" dirty="0">
                <a:effectLst/>
              </a:endParaRPr>
            </a:p>
          </p:txBody>
        </p:sp>
      </p:grpSp>
      <p:sp>
        <p:nvSpPr>
          <p:cNvPr id="13" name="Rectangle 12">
            <a:extLst>
              <a:ext uri="{FF2B5EF4-FFF2-40B4-BE49-F238E27FC236}">
                <a16:creationId xmlns:a16="http://schemas.microsoft.com/office/drawing/2014/main" id="{627EE529-B50D-41B3-99E6-93FD672B2F69}"/>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pic>
        <p:nvPicPr>
          <p:cNvPr id="14" name="Shape 130">
            <a:extLst>
              <a:ext uri="{FF2B5EF4-FFF2-40B4-BE49-F238E27FC236}">
                <a16:creationId xmlns:a16="http://schemas.microsoft.com/office/drawing/2014/main" id="{3CCD2D1D-137F-4243-8134-401BF1E793CE}"/>
              </a:ext>
            </a:extLst>
          </p:cNvPr>
          <p:cNvPicPr preferRelativeResize="0"/>
          <p:nvPr/>
        </p:nvPicPr>
        <p:blipFill>
          <a:blip r:embed="rId4">
            <a:alphaModFix/>
          </a:blip>
          <a:stretch>
            <a:fillRect/>
          </a:stretch>
        </p:blipFill>
        <p:spPr>
          <a:xfrm>
            <a:off x="8914587" y="872462"/>
            <a:ext cx="4656250" cy="2556538"/>
          </a:xfrm>
          <a:prstGeom prst="rect">
            <a:avLst/>
          </a:prstGeom>
          <a:noFill/>
          <a:ln>
            <a:noFill/>
          </a:ln>
        </p:spPr>
      </p:pic>
      <p:sp>
        <p:nvSpPr>
          <p:cNvPr id="2" name="Slide Number Placeholder 1">
            <a:extLst>
              <a:ext uri="{FF2B5EF4-FFF2-40B4-BE49-F238E27FC236}">
                <a16:creationId xmlns:a16="http://schemas.microsoft.com/office/drawing/2014/main" id="{2AC07D2B-DBAD-43FB-B4CD-FAE7D37E067C}"/>
              </a:ext>
            </a:extLst>
          </p:cNvPr>
          <p:cNvSpPr>
            <a:spLocks noGrp="1"/>
          </p:cNvSpPr>
          <p:nvPr>
            <p:ph type="sldNum" sz="quarter" idx="12"/>
          </p:nvPr>
        </p:nvSpPr>
        <p:spPr/>
        <p:txBody>
          <a:bodyPr/>
          <a:lstStyle/>
          <a:p>
            <a:fld id="{D82E2BC1-ECB2-41B0-B140-632631319B0D}" type="slidenum">
              <a:rPr lang="en-US" smtClean="0"/>
              <a:t>12</a:t>
            </a:fld>
            <a:endParaRPr lang="en-US"/>
          </a:p>
        </p:txBody>
      </p:sp>
    </p:spTree>
    <p:extLst>
      <p:ext uri="{BB962C8B-B14F-4D97-AF65-F5344CB8AC3E}">
        <p14:creationId xmlns:p14="http://schemas.microsoft.com/office/powerpoint/2010/main" val="357003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F925C7-453E-443C-99C8-8A32D766A9B7}"/>
              </a:ext>
            </a:extLst>
          </p:cNvPr>
          <p:cNvSpPr/>
          <p:nvPr/>
        </p:nvSpPr>
        <p:spPr>
          <a:xfrm>
            <a:off x="76200" y="458321"/>
            <a:ext cx="7061200" cy="2463560"/>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5"/>
            </a:pPr>
            <a:r>
              <a:rPr lang="en-US" sz="1600" b="1" dirty="0">
                <a:latin typeface="Arial" panose="020B0604020202020204" pitchFamily="34" charset="0"/>
                <a:ea typeface="Calibri" panose="020F0502020204030204" pitchFamily="34" charset="0"/>
                <a:cs typeface="Arial" panose="020B0604020202020204" pitchFamily="34" charset="0"/>
              </a:rPr>
              <a:t>Comparisons with other data sets</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Comparisons should almost always be on the same plot.</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You don’t have to have a legend entry for every line shown.</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Split up if there are too many lines on a single plot for it to be readable.</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Replot data from other sources, don’t just copy images. (</a:t>
            </a:r>
            <a:r>
              <a:rPr lang="en-US" sz="1600" dirty="0" err="1">
                <a:latin typeface="Arial" panose="020B0604020202020204" pitchFamily="34" charset="0"/>
                <a:ea typeface="Calibri" panose="020F0502020204030204" pitchFamily="34" charset="0"/>
                <a:cs typeface="Arial" panose="020B0604020202020204" pitchFamily="34" charset="0"/>
              </a:rPr>
              <a:t>DataThief</a:t>
            </a:r>
            <a:r>
              <a:rPr lang="en-US" sz="1600" dirty="0">
                <a:latin typeface="Arial" panose="020B0604020202020204" pitchFamily="34" charset="0"/>
                <a:ea typeface="Calibri" panose="020F0502020204030204" pitchFamily="34" charset="0"/>
                <a:cs typeface="Arial" panose="020B0604020202020204" pitchFamily="34" charset="0"/>
              </a:rPr>
              <a:t>)</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Choose a consistent method of differentiation curves form different sources or under different conditions. (Dashed vs solid lines, open vs closed symbols, light vs dark, etc.)</a:t>
            </a:r>
          </a:p>
        </p:txBody>
      </p:sp>
      <p:grpSp>
        <p:nvGrpSpPr>
          <p:cNvPr id="11" name="Group 10">
            <a:extLst>
              <a:ext uri="{FF2B5EF4-FFF2-40B4-BE49-F238E27FC236}">
                <a16:creationId xmlns:a16="http://schemas.microsoft.com/office/drawing/2014/main" id="{B52E3E1E-1A40-4C50-9DA6-478677B5D59E}"/>
              </a:ext>
            </a:extLst>
          </p:cNvPr>
          <p:cNvGrpSpPr/>
          <p:nvPr/>
        </p:nvGrpSpPr>
        <p:grpSpPr>
          <a:xfrm>
            <a:off x="2432050" y="3065763"/>
            <a:ext cx="4572000" cy="3545046"/>
            <a:chOff x="1911348" y="1629901"/>
            <a:chExt cx="4572000" cy="3545046"/>
          </a:xfrm>
        </p:grpSpPr>
        <p:pic>
          <p:nvPicPr>
            <p:cNvPr id="1026" name="Picture 2" descr="master.img-009.jpg">
              <a:extLst>
                <a:ext uri="{FF2B5EF4-FFF2-40B4-BE49-F238E27FC236}">
                  <a16:creationId xmlns:a16="http://schemas.microsoft.com/office/drawing/2014/main" id="{7BCCC1F7-9D83-4274-8B21-9244E35B5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1629901"/>
              <a:ext cx="3775190" cy="32988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DC9420F-2968-43A2-9A9B-117E7CC38BBC}"/>
                </a:ext>
              </a:extLst>
            </p:cNvPr>
            <p:cNvSpPr/>
            <p:nvPr/>
          </p:nvSpPr>
          <p:spPr>
            <a:xfrm>
              <a:off x="1911348" y="4928726"/>
              <a:ext cx="4572000" cy="246221"/>
            </a:xfrm>
            <a:prstGeom prst="rect">
              <a:avLst/>
            </a:prstGeom>
            <a:solidFill>
              <a:schemeClr val="bg1"/>
            </a:solidFill>
          </p:spPr>
          <p:txBody>
            <a:bodyPr>
              <a:spAutoFit/>
            </a:bodyPr>
            <a:lstStyle/>
            <a:p>
              <a:pPr marL="304800" indent="-304800"/>
              <a:r>
                <a:rPr lang="en-US" sz="1000" dirty="0"/>
                <a:t>Peters, A. J., &amp; Lodge, T. P. (2017). https://doi.org/10.1021/acs.macromol.7b01046</a:t>
              </a:r>
              <a:endParaRPr lang="en-US" sz="1000" dirty="0">
                <a:effectLst/>
              </a:endParaRPr>
            </a:p>
          </p:txBody>
        </p:sp>
      </p:grpSp>
      <p:sp>
        <p:nvSpPr>
          <p:cNvPr id="13" name="Rectangle 12">
            <a:extLst>
              <a:ext uri="{FF2B5EF4-FFF2-40B4-BE49-F238E27FC236}">
                <a16:creationId xmlns:a16="http://schemas.microsoft.com/office/drawing/2014/main" id="{627EE529-B50D-41B3-99E6-93FD672B2F69}"/>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EAF3DEE-D2F3-4A0E-A353-87054E7DD836}"/>
              </a:ext>
            </a:extLst>
          </p:cNvPr>
          <p:cNvSpPr>
            <a:spLocks noGrp="1"/>
          </p:cNvSpPr>
          <p:nvPr>
            <p:ph type="sldNum" sz="quarter" idx="12"/>
          </p:nvPr>
        </p:nvSpPr>
        <p:spPr/>
        <p:txBody>
          <a:bodyPr/>
          <a:lstStyle/>
          <a:p>
            <a:fld id="{D82E2BC1-ECB2-41B0-B140-632631319B0D}" type="slidenum">
              <a:rPr lang="en-US" smtClean="0"/>
              <a:t>13</a:t>
            </a:fld>
            <a:endParaRPr lang="en-US"/>
          </a:p>
        </p:txBody>
      </p:sp>
    </p:spTree>
    <p:extLst>
      <p:ext uri="{BB962C8B-B14F-4D97-AF65-F5344CB8AC3E}">
        <p14:creationId xmlns:p14="http://schemas.microsoft.com/office/powerpoint/2010/main" val="4222627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F925C7-453E-443C-99C8-8A32D766A9B7}"/>
              </a:ext>
            </a:extLst>
          </p:cNvPr>
          <p:cNvSpPr/>
          <p:nvPr/>
        </p:nvSpPr>
        <p:spPr>
          <a:xfrm>
            <a:off x="76200" y="458321"/>
            <a:ext cx="7061200" cy="2463560"/>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5"/>
            </a:pPr>
            <a:r>
              <a:rPr lang="en-US" sz="1600" b="1" dirty="0">
                <a:latin typeface="Arial" panose="020B0604020202020204" pitchFamily="34" charset="0"/>
                <a:ea typeface="Calibri" panose="020F0502020204030204" pitchFamily="34" charset="0"/>
                <a:cs typeface="Arial" panose="020B0604020202020204" pitchFamily="34" charset="0"/>
              </a:rPr>
              <a:t>Comparisons with other data sets</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Comparisons should almost always be on the same plot.</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You don’t have to have a legend entry for every line shown.</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Split up if there are too many lines on a single plot for it to be readable.</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Replot data from other sources, don’t just copy images. (</a:t>
            </a:r>
            <a:r>
              <a:rPr lang="en-US" sz="1600" dirty="0" err="1">
                <a:latin typeface="Arial" panose="020B0604020202020204" pitchFamily="34" charset="0"/>
                <a:ea typeface="Calibri" panose="020F0502020204030204" pitchFamily="34" charset="0"/>
                <a:cs typeface="Arial" panose="020B0604020202020204" pitchFamily="34" charset="0"/>
              </a:rPr>
              <a:t>DataThief</a:t>
            </a:r>
            <a:r>
              <a:rPr lang="en-US" sz="1600" dirty="0">
                <a:latin typeface="Arial" panose="020B0604020202020204" pitchFamily="34" charset="0"/>
                <a:ea typeface="Calibri" panose="020F0502020204030204" pitchFamily="34" charset="0"/>
                <a:cs typeface="Arial" panose="020B0604020202020204" pitchFamily="34" charset="0"/>
              </a:rPr>
              <a:t>)</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Choose a consistent method of differentiation curves form different sources or under different conditions. (Dashed vs solid lines, open vs closed symbols, light vs dark, etc.)</a:t>
            </a:r>
          </a:p>
        </p:txBody>
      </p:sp>
      <p:sp>
        <p:nvSpPr>
          <p:cNvPr id="13" name="Rectangle 12">
            <a:extLst>
              <a:ext uri="{FF2B5EF4-FFF2-40B4-BE49-F238E27FC236}">
                <a16:creationId xmlns:a16="http://schemas.microsoft.com/office/drawing/2014/main" id="{627EE529-B50D-41B3-99E6-93FD672B2F69}"/>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pic>
        <p:nvPicPr>
          <p:cNvPr id="14" name="Shape 130">
            <a:extLst>
              <a:ext uri="{FF2B5EF4-FFF2-40B4-BE49-F238E27FC236}">
                <a16:creationId xmlns:a16="http://schemas.microsoft.com/office/drawing/2014/main" id="{3CCD2D1D-137F-4243-8134-401BF1E793CE}"/>
              </a:ext>
            </a:extLst>
          </p:cNvPr>
          <p:cNvPicPr preferRelativeResize="0"/>
          <p:nvPr/>
        </p:nvPicPr>
        <p:blipFill>
          <a:blip r:embed="rId2">
            <a:alphaModFix/>
          </a:blip>
          <a:stretch>
            <a:fillRect/>
          </a:stretch>
        </p:blipFill>
        <p:spPr>
          <a:xfrm>
            <a:off x="2243875" y="3044162"/>
            <a:ext cx="4656250" cy="2556538"/>
          </a:xfrm>
          <a:prstGeom prst="rect">
            <a:avLst/>
          </a:prstGeom>
          <a:noFill/>
          <a:ln>
            <a:noFill/>
          </a:ln>
        </p:spPr>
      </p:pic>
      <p:sp>
        <p:nvSpPr>
          <p:cNvPr id="2" name="Slide Number Placeholder 1">
            <a:extLst>
              <a:ext uri="{FF2B5EF4-FFF2-40B4-BE49-F238E27FC236}">
                <a16:creationId xmlns:a16="http://schemas.microsoft.com/office/drawing/2014/main" id="{3E192913-C586-4FB9-AA46-68AD33CF78C9}"/>
              </a:ext>
            </a:extLst>
          </p:cNvPr>
          <p:cNvSpPr>
            <a:spLocks noGrp="1"/>
          </p:cNvSpPr>
          <p:nvPr>
            <p:ph type="sldNum" sz="quarter" idx="12"/>
          </p:nvPr>
        </p:nvSpPr>
        <p:spPr/>
        <p:txBody>
          <a:bodyPr/>
          <a:lstStyle/>
          <a:p>
            <a:fld id="{D82E2BC1-ECB2-41B0-B140-632631319B0D}" type="slidenum">
              <a:rPr lang="en-US" smtClean="0"/>
              <a:t>14</a:t>
            </a:fld>
            <a:endParaRPr lang="en-US"/>
          </a:p>
        </p:txBody>
      </p:sp>
    </p:spTree>
    <p:extLst>
      <p:ext uri="{BB962C8B-B14F-4D97-AF65-F5344CB8AC3E}">
        <p14:creationId xmlns:p14="http://schemas.microsoft.com/office/powerpoint/2010/main" val="162568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D068D4-43C8-4CB5-AC09-36D2B229BB4D}"/>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AC033D4-564D-4F9C-B71A-AFBBBC389410}"/>
              </a:ext>
            </a:extLst>
          </p:cNvPr>
          <p:cNvSpPr/>
          <p:nvPr/>
        </p:nvSpPr>
        <p:spPr>
          <a:xfrm>
            <a:off x="349250" y="458780"/>
            <a:ext cx="7137400" cy="2529603"/>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6"/>
            </a:pPr>
            <a:r>
              <a:rPr lang="en-US" sz="1600" b="1" dirty="0">
                <a:latin typeface="Arial" panose="020B0604020202020204" pitchFamily="34" charset="0"/>
                <a:ea typeface="Calibri" panose="020F0502020204030204" pitchFamily="34" charset="0"/>
                <a:cs typeface="Arial" panose="020B0604020202020204" pitchFamily="34" charset="0"/>
              </a:rPr>
              <a:t>Colors and curve differentiation</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Be consistent. (Don’t completely change your symbol or line style halfway through your list of curves without reason, use the same size symbols for everything).</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Use filled and open symbols.</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If filled, don’t use a different outline color.</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(My preference). I think </a:t>
            </a:r>
            <a:r>
              <a:rPr lang="en-US" sz="1200" dirty="0" err="1">
                <a:latin typeface="Arial" panose="020B0604020202020204" pitchFamily="34" charset="0"/>
                <a:ea typeface="Calibri" panose="020F0502020204030204" pitchFamily="34" charset="0"/>
                <a:cs typeface="Arial" panose="020B0604020202020204" pitchFamily="34" charset="0"/>
              </a:rPr>
              <a:t>excel’s</a:t>
            </a:r>
            <a:r>
              <a:rPr lang="en-US" sz="1200" dirty="0">
                <a:latin typeface="Arial" panose="020B0604020202020204" pitchFamily="34" charset="0"/>
                <a:ea typeface="Calibri" panose="020F0502020204030204" pitchFamily="34" charset="0"/>
                <a:cs typeface="Arial" panose="020B0604020202020204" pitchFamily="34" charset="0"/>
              </a:rPr>
              <a:t> default colors are ugly. I like to go with a color scheme that goes black&gt;red&gt;blue&gt;green&gt;orange&gt;purple. 6 colors is usually enough. </a:t>
            </a:r>
          </a:p>
          <a:p>
            <a:pPr marL="742950" lvl="1" indent="-285750">
              <a:lnSpc>
                <a:spcPct val="107000"/>
              </a:lnSpc>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Yellow is often hard to read.</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Be consistent with the meaning of each color or symbol type or line type. </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If the lines are not simply connecting data points, then they should represent a smooth function (i.e. a fit, or an equation of some kind). Discrete data points should be plotted as points. </a:t>
            </a:r>
          </a:p>
        </p:txBody>
      </p:sp>
      <p:sp>
        <p:nvSpPr>
          <p:cNvPr id="13" name="Slide Number Placeholder 12">
            <a:extLst>
              <a:ext uri="{FF2B5EF4-FFF2-40B4-BE49-F238E27FC236}">
                <a16:creationId xmlns:a16="http://schemas.microsoft.com/office/drawing/2014/main" id="{E079B4F9-38C9-4F51-A092-5BF80C2E3DD9}"/>
              </a:ext>
            </a:extLst>
          </p:cNvPr>
          <p:cNvSpPr>
            <a:spLocks noGrp="1"/>
          </p:cNvSpPr>
          <p:nvPr>
            <p:ph type="sldNum" sz="quarter" idx="12"/>
          </p:nvPr>
        </p:nvSpPr>
        <p:spPr/>
        <p:txBody>
          <a:bodyPr/>
          <a:lstStyle/>
          <a:p>
            <a:fld id="{D82E2BC1-ECB2-41B0-B140-632631319B0D}" type="slidenum">
              <a:rPr lang="en-US" smtClean="0"/>
              <a:t>15</a:t>
            </a:fld>
            <a:endParaRPr lang="en-US"/>
          </a:p>
        </p:txBody>
      </p:sp>
    </p:spTree>
    <p:extLst>
      <p:ext uri="{BB962C8B-B14F-4D97-AF65-F5344CB8AC3E}">
        <p14:creationId xmlns:p14="http://schemas.microsoft.com/office/powerpoint/2010/main" val="260716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D068D4-43C8-4CB5-AC09-36D2B229BB4D}"/>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AC033D4-564D-4F9C-B71A-AFBBBC389410}"/>
              </a:ext>
            </a:extLst>
          </p:cNvPr>
          <p:cNvSpPr/>
          <p:nvPr/>
        </p:nvSpPr>
        <p:spPr>
          <a:xfrm>
            <a:off x="349250" y="458780"/>
            <a:ext cx="7137400" cy="2529603"/>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6"/>
            </a:pPr>
            <a:r>
              <a:rPr lang="en-US" sz="1600" b="1" dirty="0">
                <a:latin typeface="Arial" panose="020B0604020202020204" pitchFamily="34" charset="0"/>
                <a:ea typeface="Calibri" panose="020F0502020204030204" pitchFamily="34" charset="0"/>
                <a:cs typeface="Arial" panose="020B0604020202020204" pitchFamily="34" charset="0"/>
              </a:rPr>
              <a:t>Colors and curve differentiation</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Be consistent. (Don’t completely change your symbol or line style halfway through your list of curves without reason, use the same size symbols for everything).</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Use filled and open symbols.</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If filled, don’t use a different outline color.</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(My preference). I think </a:t>
            </a:r>
            <a:r>
              <a:rPr lang="en-US" sz="1200" dirty="0" err="1">
                <a:latin typeface="Arial" panose="020B0604020202020204" pitchFamily="34" charset="0"/>
                <a:ea typeface="Calibri" panose="020F0502020204030204" pitchFamily="34" charset="0"/>
                <a:cs typeface="Arial" panose="020B0604020202020204" pitchFamily="34" charset="0"/>
              </a:rPr>
              <a:t>excel’s</a:t>
            </a:r>
            <a:r>
              <a:rPr lang="en-US" sz="1200" dirty="0">
                <a:latin typeface="Arial" panose="020B0604020202020204" pitchFamily="34" charset="0"/>
                <a:ea typeface="Calibri" panose="020F0502020204030204" pitchFamily="34" charset="0"/>
                <a:cs typeface="Arial" panose="020B0604020202020204" pitchFamily="34" charset="0"/>
              </a:rPr>
              <a:t> default colors are ugly. I like to go with a color scheme that goes black&gt;red&gt;blue&gt;green&gt;orange&gt;purple. 6 colors is usually enough. </a:t>
            </a:r>
          </a:p>
          <a:p>
            <a:pPr marL="742950" lvl="1" indent="-285750">
              <a:lnSpc>
                <a:spcPct val="107000"/>
              </a:lnSpc>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Yellow is often hard to read.</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Be consistent with the meaning of each color or symbol type or line type. </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If the lines are not simply connecting data points, then they should represent a smooth function (i.e. a fit, or an equation of some kind). Discrete data points should be plotted as points. </a:t>
            </a:r>
          </a:p>
        </p:txBody>
      </p:sp>
      <p:pic>
        <p:nvPicPr>
          <p:cNvPr id="4" name="Picture 3">
            <a:extLst>
              <a:ext uri="{FF2B5EF4-FFF2-40B4-BE49-F238E27FC236}">
                <a16:creationId xmlns:a16="http://schemas.microsoft.com/office/drawing/2014/main" id="{979A95B2-3276-4159-834D-B8F00D19BB63}"/>
              </a:ext>
            </a:extLst>
          </p:cNvPr>
          <p:cNvPicPr>
            <a:picLocks noChangeAspect="1"/>
          </p:cNvPicPr>
          <p:nvPr/>
        </p:nvPicPr>
        <p:blipFill>
          <a:blip r:embed="rId2"/>
          <a:stretch>
            <a:fillRect/>
          </a:stretch>
        </p:blipFill>
        <p:spPr>
          <a:xfrm>
            <a:off x="1766622" y="2772721"/>
            <a:ext cx="6305550" cy="4019550"/>
          </a:xfrm>
          <a:prstGeom prst="rect">
            <a:avLst/>
          </a:prstGeom>
        </p:spPr>
      </p:pic>
      <p:sp>
        <p:nvSpPr>
          <p:cNvPr id="2" name="Slide Number Placeholder 1">
            <a:extLst>
              <a:ext uri="{FF2B5EF4-FFF2-40B4-BE49-F238E27FC236}">
                <a16:creationId xmlns:a16="http://schemas.microsoft.com/office/drawing/2014/main" id="{BCB61A2B-E890-4EED-A19D-BF290CB4AF74}"/>
              </a:ext>
            </a:extLst>
          </p:cNvPr>
          <p:cNvSpPr>
            <a:spLocks noGrp="1"/>
          </p:cNvSpPr>
          <p:nvPr>
            <p:ph type="sldNum" sz="quarter" idx="12"/>
          </p:nvPr>
        </p:nvSpPr>
        <p:spPr/>
        <p:txBody>
          <a:bodyPr/>
          <a:lstStyle/>
          <a:p>
            <a:fld id="{D82E2BC1-ECB2-41B0-B140-632631319B0D}" type="slidenum">
              <a:rPr lang="en-US" smtClean="0"/>
              <a:t>16</a:t>
            </a:fld>
            <a:endParaRPr lang="en-US"/>
          </a:p>
        </p:txBody>
      </p:sp>
    </p:spTree>
    <p:extLst>
      <p:ext uri="{BB962C8B-B14F-4D97-AF65-F5344CB8AC3E}">
        <p14:creationId xmlns:p14="http://schemas.microsoft.com/office/powerpoint/2010/main" val="220435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D068D4-43C8-4CB5-AC09-36D2B229BB4D}"/>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AC033D4-564D-4F9C-B71A-AFBBBC389410}"/>
              </a:ext>
            </a:extLst>
          </p:cNvPr>
          <p:cNvSpPr/>
          <p:nvPr/>
        </p:nvSpPr>
        <p:spPr>
          <a:xfrm>
            <a:off x="349250" y="458780"/>
            <a:ext cx="7137400" cy="2529603"/>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6"/>
            </a:pPr>
            <a:r>
              <a:rPr lang="en-US" sz="1600" b="1" dirty="0">
                <a:latin typeface="Arial" panose="020B0604020202020204" pitchFamily="34" charset="0"/>
                <a:ea typeface="Calibri" panose="020F0502020204030204" pitchFamily="34" charset="0"/>
                <a:cs typeface="Arial" panose="020B0604020202020204" pitchFamily="34" charset="0"/>
              </a:rPr>
              <a:t>Colors and curve differentiation</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Be consistent. (Don’t completely change your symbol or line style halfway through your list of curves without reason, use the same size symbols for everything).</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Use filled and open symbols.</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If filled, don’t use a different outline color.</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(My preference). I think </a:t>
            </a:r>
            <a:r>
              <a:rPr lang="en-US" sz="1200" dirty="0" err="1">
                <a:latin typeface="Arial" panose="020B0604020202020204" pitchFamily="34" charset="0"/>
                <a:ea typeface="Calibri" panose="020F0502020204030204" pitchFamily="34" charset="0"/>
                <a:cs typeface="Arial" panose="020B0604020202020204" pitchFamily="34" charset="0"/>
              </a:rPr>
              <a:t>excel’s</a:t>
            </a:r>
            <a:r>
              <a:rPr lang="en-US" sz="1200" dirty="0">
                <a:latin typeface="Arial" panose="020B0604020202020204" pitchFamily="34" charset="0"/>
                <a:ea typeface="Calibri" panose="020F0502020204030204" pitchFamily="34" charset="0"/>
                <a:cs typeface="Arial" panose="020B0604020202020204" pitchFamily="34" charset="0"/>
              </a:rPr>
              <a:t> default colors are ugly. I like to go with a color scheme that goes black&gt;red&gt;blue&gt;green&gt;orange&gt;purple. 6 colors is usually enough. </a:t>
            </a:r>
          </a:p>
          <a:p>
            <a:pPr marL="742950" lvl="1" indent="-285750">
              <a:lnSpc>
                <a:spcPct val="107000"/>
              </a:lnSpc>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Yellow is often hard to read.</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Be consistent with the meaning of each color or symbol type or line type. </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If the lines are not simply connecting data points, then they should represent a smooth function (i.e. a fit, or an equation of some kind). Discrete data points should be plotted as points. </a:t>
            </a:r>
          </a:p>
        </p:txBody>
      </p:sp>
      <p:pic>
        <p:nvPicPr>
          <p:cNvPr id="4" name="Content Placeholder 8">
            <a:extLst>
              <a:ext uri="{FF2B5EF4-FFF2-40B4-BE49-F238E27FC236}">
                <a16:creationId xmlns:a16="http://schemas.microsoft.com/office/drawing/2014/main" id="{BBE3266B-F727-46BA-895F-B4DE54E71D26}"/>
              </a:ext>
            </a:extLst>
          </p:cNvPr>
          <p:cNvPicPr>
            <a:picLocks noGrp="1" noChangeAspect="1"/>
          </p:cNvPicPr>
          <p:nvPr/>
        </p:nvPicPr>
        <p:blipFill>
          <a:blip r:embed="rId2"/>
          <a:stretch>
            <a:fillRect/>
          </a:stretch>
        </p:blipFill>
        <p:spPr>
          <a:xfrm>
            <a:off x="1720850" y="2728168"/>
            <a:ext cx="5908145" cy="4025552"/>
          </a:xfrm>
          <a:prstGeom prst="rect">
            <a:avLst/>
          </a:prstGeom>
        </p:spPr>
      </p:pic>
      <p:sp>
        <p:nvSpPr>
          <p:cNvPr id="2" name="Slide Number Placeholder 1">
            <a:extLst>
              <a:ext uri="{FF2B5EF4-FFF2-40B4-BE49-F238E27FC236}">
                <a16:creationId xmlns:a16="http://schemas.microsoft.com/office/drawing/2014/main" id="{2557246D-CC17-41E2-A191-D6E54EF94FF5}"/>
              </a:ext>
            </a:extLst>
          </p:cNvPr>
          <p:cNvSpPr>
            <a:spLocks noGrp="1"/>
          </p:cNvSpPr>
          <p:nvPr>
            <p:ph type="sldNum" sz="quarter" idx="12"/>
          </p:nvPr>
        </p:nvSpPr>
        <p:spPr/>
        <p:txBody>
          <a:bodyPr/>
          <a:lstStyle/>
          <a:p>
            <a:fld id="{D82E2BC1-ECB2-41B0-B140-632631319B0D}" type="slidenum">
              <a:rPr lang="en-US" smtClean="0"/>
              <a:t>17</a:t>
            </a:fld>
            <a:endParaRPr lang="en-US"/>
          </a:p>
        </p:txBody>
      </p:sp>
    </p:spTree>
    <p:extLst>
      <p:ext uri="{BB962C8B-B14F-4D97-AF65-F5344CB8AC3E}">
        <p14:creationId xmlns:p14="http://schemas.microsoft.com/office/powerpoint/2010/main" val="1603874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D068D4-43C8-4CB5-AC09-36D2B229BB4D}"/>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13" name="Chart 12">
            <a:extLst>
              <a:ext uri="{FF2B5EF4-FFF2-40B4-BE49-F238E27FC236}">
                <a16:creationId xmlns:a16="http://schemas.microsoft.com/office/drawing/2014/main" id="{00000000-0008-0000-0300-000058000000}"/>
              </a:ext>
            </a:extLst>
          </p:cNvPr>
          <p:cNvGraphicFramePr/>
          <p:nvPr>
            <p:extLst>
              <p:ext uri="{D42A27DB-BD31-4B8C-83A1-F6EECF244321}">
                <p14:modId xmlns:p14="http://schemas.microsoft.com/office/powerpoint/2010/main" val="2213696366"/>
              </p:ext>
            </p:extLst>
          </p:nvPr>
        </p:nvGraphicFramePr>
        <p:xfrm>
          <a:off x="1511300" y="682640"/>
          <a:ext cx="6019800" cy="2447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402416C9-1FC2-4BFB-BE19-A4D59D863B1A}"/>
              </a:ext>
            </a:extLst>
          </p:cNvPr>
          <p:cNvGraphicFramePr/>
          <p:nvPr>
            <p:extLst>
              <p:ext uri="{D42A27DB-BD31-4B8C-83A1-F6EECF244321}">
                <p14:modId xmlns:p14="http://schemas.microsoft.com/office/powerpoint/2010/main" val="2766717806"/>
              </p:ext>
            </p:extLst>
          </p:nvPr>
        </p:nvGraphicFramePr>
        <p:xfrm>
          <a:off x="2393950" y="3213115"/>
          <a:ext cx="4159250" cy="330675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98CF6B77-A7FE-4E1F-8880-D8E5E8705AD4}"/>
              </a:ext>
            </a:extLst>
          </p:cNvPr>
          <p:cNvSpPr>
            <a:spLocks noGrp="1"/>
          </p:cNvSpPr>
          <p:nvPr>
            <p:ph type="sldNum" sz="quarter" idx="12"/>
          </p:nvPr>
        </p:nvSpPr>
        <p:spPr/>
        <p:txBody>
          <a:bodyPr/>
          <a:lstStyle/>
          <a:p>
            <a:fld id="{D82E2BC1-ECB2-41B0-B140-632631319B0D}" type="slidenum">
              <a:rPr lang="en-US" smtClean="0"/>
              <a:t>18</a:t>
            </a:fld>
            <a:endParaRPr lang="en-US"/>
          </a:p>
        </p:txBody>
      </p:sp>
    </p:spTree>
    <p:extLst>
      <p:ext uri="{BB962C8B-B14F-4D97-AF65-F5344CB8AC3E}">
        <p14:creationId xmlns:p14="http://schemas.microsoft.com/office/powerpoint/2010/main" val="180336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D068D4-43C8-4CB5-AC09-36D2B229BB4D}"/>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AC033D4-564D-4F9C-B71A-AFBBBC389410}"/>
              </a:ext>
            </a:extLst>
          </p:cNvPr>
          <p:cNvSpPr/>
          <p:nvPr/>
        </p:nvSpPr>
        <p:spPr>
          <a:xfrm>
            <a:off x="349250" y="458780"/>
            <a:ext cx="7137400" cy="2529603"/>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6"/>
            </a:pPr>
            <a:r>
              <a:rPr lang="en-US" sz="1600" b="1" dirty="0">
                <a:latin typeface="Arial" panose="020B0604020202020204" pitchFamily="34" charset="0"/>
                <a:ea typeface="Calibri" panose="020F0502020204030204" pitchFamily="34" charset="0"/>
                <a:cs typeface="Arial" panose="020B0604020202020204" pitchFamily="34" charset="0"/>
              </a:rPr>
              <a:t>Colors and curve differentiation</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Be consistent. (Don’t completely change your symbol or line style halfway through your list of curves without reason, use the same size symbols for everything).</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Use filled and open symbols.</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If filled, don’t use a different outline color.</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(My preference). I think </a:t>
            </a:r>
            <a:r>
              <a:rPr lang="en-US" sz="1200" dirty="0" err="1">
                <a:latin typeface="Arial" panose="020B0604020202020204" pitchFamily="34" charset="0"/>
                <a:ea typeface="Calibri" panose="020F0502020204030204" pitchFamily="34" charset="0"/>
                <a:cs typeface="Arial" panose="020B0604020202020204" pitchFamily="34" charset="0"/>
              </a:rPr>
              <a:t>excel’s</a:t>
            </a:r>
            <a:r>
              <a:rPr lang="en-US" sz="1200" dirty="0">
                <a:latin typeface="Arial" panose="020B0604020202020204" pitchFamily="34" charset="0"/>
                <a:ea typeface="Calibri" panose="020F0502020204030204" pitchFamily="34" charset="0"/>
                <a:cs typeface="Arial" panose="020B0604020202020204" pitchFamily="34" charset="0"/>
              </a:rPr>
              <a:t> default colors are ugly. I like to go with a color scheme that goes black&gt;red&gt;blue&gt;green&gt;orange&gt;purple. 6 colors is usually enough. </a:t>
            </a:r>
          </a:p>
          <a:p>
            <a:pPr marL="742950" lvl="1" indent="-285750">
              <a:lnSpc>
                <a:spcPct val="107000"/>
              </a:lnSpc>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Yellow is often hard to read.</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Be consistent with the meaning of each color or symbol type or line type. </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If the lines are not simply connecting data points, then they should represent a smooth function (i.e. a fit, or an equation of some kind). Discrete data points should be plotted as points. </a:t>
            </a:r>
          </a:p>
        </p:txBody>
      </p:sp>
      <p:grpSp>
        <p:nvGrpSpPr>
          <p:cNvPr id="4" name="Group 3">
            <a:extLst>
              <a:ext uri="{FF2B5EF4-FFF2-40B4-BE49-F238E27FC236}">
                <a16:creationId xmlns:a16="http://schemas.microsoft.com/office/drawing/2014/main" id="{5FA4F951-571E-4320-AF0E-D3A529C3144D}"/>
              </a:ext>
            </a:extLst>
          </p:cNvPr>
          <p:cNvGrpSpPr/>
          <p:nvPr/>
        </p:nvGrpSpPr>
        <p:grpSpPr>
          <a:xfrm>
            <a:off x="2286000" y="2988383"/>
            <a:ext cx="4572000" cy="3598754"/>
            <a:chOff x="2432578" y="0"/>
            <a:chExt cx="4572000" cy="3598754"/>
          </a:xfrm>
        </p:grpSpPr>
        <p:pic>
          <p:nvPicPr>
            <p:cNvPr id="5" name="Picture 2" descr="master.img-005.jpg">
              <a:extLst>
                <a:ext uri="{FF2B5EF4-FFF2-40B4-BE49-F238E27FC236}">
                  <a16:creationId xmlns:a16="http://schemas.microsoft.com/office/drawing/2014/main" id="{D4D6B298-9B55-4079-88C8-8701EBE03F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2657475" y="0"/>
              <a:ext cx="3827463"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CFF1A6E-E985-492E-9A1B-734734038CFD}"/>
                </a:ext>
              </a:extLst>
            </p:cNvPr>
            <p:cNvSpPr/>
            <p:nvPr/>
          </p:nvSpPr>
          <p:spPr>
            <a:xfrm>
              <a:off x="2432578" y="3352533"/>
              <a:ext cx="4572000" cy="246221"/>
            </a:xfrm>
            <a:prstGeom prst="rect">
              <a:avLst/>
            </a:prstGeom>
            <a:solidFill>
              <a:schemeClr val="bg1"/>
            </a:solidFill>
          </p:spPr>
          <p:txBody>
            <a:bodyPr>
              <a:spAutoFit/>
            </a:bodyPr>
            <a:lstStyle/>
            <a:p>
              <a:pPr marL="304800" indent="-304800"/>
              <a:r>
                <a:rPr lang="en-US" sz="1000" dirty="0"/>
                <a:t>Peters, A. J., &amp; Lodge, T. P. (2017). https://doi.org/10.1021/acs.macromol.7b01046</a:t>
              </a:r>
              <a:endParaRPr lang="en-US" sz="1000" dirty="0">
                <a:effectLst/>
              </a:endParaRPr>
            </a:p>
          </p:txBody>
        </p:sp>
      </p:grpSp>
      <p:sp>
        <p:nvSpPr>
          <p:cNvPr id="2" name="Slide Number Placeholder 1">
            <a:extLst>
              <a:ext uri="{FF2B5EF4-FFF2-40B4-BE49-F238E27FC236}">
                <a16:creationId xmlns:a16="http://schemas.microsoft.com/office/drawing/2014/main" id="{D77B35B1-125E-4E2C-BB76-F76AD1238BA4}"/>
              </a:ext>
            </a:extLst>
          </p:cNvPr>
          <p:cNvSpPr>
            <a:spLocks noGrp="1"/>
          </p:cNvSpPr>
          <p:nvPr>
            <p:ph type="sldNum" sz="quarter" idx="12"/>
          </p:nvPr>
        </p:nvSpPr>
        <p:spPr/>
        <p:txBody>
          <a:bodyPr/>
          <a:lstStyle/>
          <a:p>
            <a:fld id="{D82E2BC1-ECB2-41B0-B140-632631319B0D}" type="slidenum">
              <a:rPr lang="en-US" smtClean="0"/>
              <a:t>19</a:t>
            </a:fld>
            <a:endParaRPr lang="en-US"/>
          </a:p>
        </p:txBody>
      </p:sp>
    </p:spTree>
    <p:extLst>
      <p:ext uri="{BB962C8B-B14F-4D97-AF65-F5344CB8AC3E}">
        <p14:creationId xmlns:p14="http://schemas.microsoft.com/office/powerpoint/2010/main" val="52055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D64D1D-EA68-4086-AEAE-625DA345E158}"/>
              </a:ext>
            </a:extLst>
          </p:cNvPr>
          <p:cNvSpPr/>
          <p:nvPr/>
        </p:nvSpPr>
        <p:spPr>
          <a:xfrm>
            <a:off x="0" y="530089"/>
            <a:ext cx="9144000" cy="6453370"/>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900" dirty="0">
                <a:latin typeface="Arial" panose="020B0604020202020204" pitchFamily="34" charset="0"/>
                <a:ea typeface="Calibri" panose="020F0502020204030204" pitchFamily="34" charset="0"/>
                <a:cs typeface="Arial" panose="020B0604020202020204" pitchFamily="34" charset="0"/>
              </a:rPr>
              <a:t>Axis Labels</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Appropriate font and line size (and sans font)</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Include units</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Be descriptive, or use symbols defined nearby </a:t>
            </a:r>
          </a:p>
          <a:p>
            <a:pPr marL="342900" marR="0" lvl="0" indent="-342900">
              <a:lnSpc>
                <a:spcPct val="107000"/>
              </a:lnSpc>
              <a:spcBef>
                <a:spcPts val="0"/>
              </a:spcBef>
              <a:spcAft>
                <a:spcPts val="0"/>
              </a:spcAft>
              <a:buFont typeface="+mj-lt"/>
              <a:buAutoNum type="arabicPeriod"/>
            </a:pPr>
            <a:r>
              <a:rPr lang="en-US" sz="900" dirty="0">
                <a:latin typeface="Arial" panose="020B0604020202020204" pitchFamily="34" charset="0"/>
                <a:ea typeface="Calibri" panose="020F0502020204030204" pitchFamily="34" charset="0"/>
                <a:cs typeface="Arial" panose="020B0604020202020204" pitchFamily="34" charset="0"/>
              </a:rPr>
              <a:t> Axis tick marks and tick labels</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Appropriate font size (and sans font)</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Appropriate significant figures</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Appropriate number of labels (typically 4-6 per axis, but can vary depending on the size of the plot)</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Limit to relevant values (i.e. don’t’ exceed 1 for mole fraction, if the relevant temperature rang in 200-300 °C, don’t go from 0-300 °C.)</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Use somewhat normal increment sizes (1 not 1.25 for example)</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(My preference) Don’t use grid lines, they just make the plot busy.</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Use black (not </a:t>
            </a:r>
            <a:r>
              <a:rPr lang="en-US" sz="900" dirty="0" err="1">
                <a:latin typeface="Arial" panose="020B0604020202020204" pitchFamily="34" charset="0"/>
                <a:ea typeface="Calibri" panose="020F0502020204030204" pitchFamily="34" charset="0"/>
                <a:cs typeface="Arial" panose="020B0604020202020204" pitchFamily="34" charset="0"/>
              </a:rPr>
              <a:t>excel’s</a:t>
            </a:r>
            <a:r>
              <a:rPr lang="en-US" sz="900" dirty="0">
                <a:latin typeface="Arial" panose="020B0604020202020204" pitchFamily="34" charset="0"/>
                <a:ea typeface="Calibri" panose="020F0502020204030204" pitchFamily="34" charset="0"/>
                <a:cs typeface="Arial" panose="020B0604020202020204" pitchFamily="34" charset="0"/>
              </a:rPr>
              <a:t> gray) for axis lines and include a plot area border. </a:t>
            </a:r>
          </a:p>
          <a:p>
            <a:pPr marL="342900" marR="0" lvl="0" indent="-342900">
              <a:lnSpc>
                <a:spcPct val="107000"/>
              </a:lnSpc>
              <a:spcBef>
                <a:spcPts val="0"/>
              </a:spcBef>
              <a:spcAft>
                <a:spcPts val="0"/>
              </a:spcAft>
              <a:buFont typeface="+mj-lt"/>
              <a:buAutoNum type="arabicPeriod"/>
            </a:pPr>
            <a:r>
              <a:rPr lang="en-US" sz="900" dirty="0">
                <a:latin typeface="Arial" panose="020B0604020202020204" pitchFamily="34" charset="0"/>
                <a:ea typeface="Calibri" panose="020F0502020204030204" pitchFamily="34" charset="0"/>
                <a:cs typeface="Arial" panose="020B0604020202020204" pitchFamily="34" charset="0"/>
              </a:rPr>
              <a:t>Legends and curve labels</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Generally the legend should be in the plot area, not outside the plot. If there are many lines though, it can be outside the plot area.</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Labeling individual curves can be a good tool.</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Don’t have a legend if there is only 1 curve.</a:t>
            </a:r>
          </a:p>
          <a:p>
            <a:pPr marL="342900" marR="0" lvl="0" indent="-342900">
              <a:lnSpc>
                <a:spcPct val="107000"/>
              </a:lnSpc>
              <a:spcBef>
                <a:spcPts val="0"/>
              </a:spcBef>
              <a:spcAft>
                <a:spcPts val="0"/>
              </a:spcAft>
              <a:buFont typeface="+mj-lt"/>
              <a:buAutoNum type="arabicPeriod"/>
            </a:pPr>
            <a:r>
              <a:rPr lang="en-US" sz="900" dirty="0">
                <a:latin typeface="Arial" panose="020B0604020202020204" pitchFamily="34" charset="0"/>
                <a:ea typeface="Calibri" panose="020F0502020204030204" pitchFamily="34" charset="0"/>
                <a:cs typeface="Arial" panose="020B0604020202020204" pitchFamily="34" charset="0"/>
              </a:rPr>
              <a:t>Plot Area</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Should generally be somewhat squarish. Can deviate a little to better fill space or better present data. </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Remove plot border (not the border around the data area, but the light gray border excel puts around the plot when copied into word or power point).</a:t>
            </a:r>
          </a:p>
          <a:p>
            <a:pPr marL="342900" marR="0" lvl="0" indent="-342900">
              <a:lnSpc>
                <a:spcPct val="107000"/>
              </a:lnSpc>
              <a:spcBef>
                <a:spcPts val="0"/>
              </a:spcBef>
              <a:spcAft>
                <a:spcPts val="0"/>
              </a:spcAft>
              <a:buFont typeface="+mj-lt"/>
              <a:buAutoNum type="arabicPeriod"/>
            </a:pPr>
            <a:r>
              <a:rPr lang="en-US" sz="900" dirty="0">
                <a:latin typeface="Arial" panose="020B0604020202020204" pitchFamily="34" charset="0"/>
                <a:ea typeface="Calibri" panose="020F0502020204030204" pitchFamily="34" charset="0"/>
                <a:cs typeface="Arial" panose="020B0604020202020204" pitchFamily="34" charset="0"/>
              </a:rPr>
              <a:t>Comparisons with other data sets</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Comparisons should almost always be on the same plot.</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Split up if there are too many lines on a single plot for it to be readable.</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Replot data from other sources, don’t just copy images. (</a:t>
            </a:r>
            <a:r>
              <a:rPr lang="en-US" sz="900" dirty="0" err="1">
                <a:latin typeface="Arial" panose="020B0604020202020204" pitchFamily="34" charset="0"/>
                <a:ea typeface="Calibri" panose="020F0502020204030204" pitchFamily="34" charset="0"/>
                <a:cs typeface="Arial" panose="020B0604020202020204" pitchFamily="34" charset="0"/>
              </a:rPr>
              <a:t>DataThief</a:t>
            </a:r>
            <a:r>
              <a:rPr lang="en-US" sz="900" dirty="0">
                <a:latin typeface="Arial" panose="020B0604020202020204" pitchFamily="34" charset="0"/>
                <a:ea typeface="Calibri" panose="020F0502020204030204" pitchFamily="34" charset="0"/>
                <a:cs typeface="Arial" panose="020B0604020202020204" pitchFamily="34" charset="0"/>
              </a:rPr>
              <a:t>)</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Choose a consistent method of differentiation curves form different sources or under different conditions. (Dashed vs solid lines, open vs closed symbols, light vs dark, etc.)</a:t>
            </a:r>
          </a:p>
          <a:p>
            <a:pPr marL="342900" marR="0" lvl="0" indent="-342900">
              <a:lnSpc>
                <a:spcPct val="107000"/>
              </a:lnSpc>
              <a:spcBef>
                <a:spcPts val="0"/>
              </a:spcBef>
              <a:spcAft>
                <a:spcPts val="0"/>
              </a:spcAft>
              <a:buFont typeface="+mj-lt"/>
              <a:buAutoNum type="arabicPeriod"/>
            </a:pPr>
            <a:r>
              <a:rPr lang="en-US" sz="900" dirty="0">
                <a:latin typeface="Arial" panose="020B0604020202020204" pitchFamily="34" charset="0"/>
                <a:ea typeface="Calibri" panose="020F0502020204030204" pitchFamily="34" charset="0"/>
                <a:cs typeface="Arial" panose="020B0604020202020204" pitchFamily="34" charset="0"/>
              </a:rPr>
              <a:t>Colors and curve differentiation</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Be consistent. (Don’t completely change your symbol or line style halfway through your list of curves without reason, use the same size symbols for everything).</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Use filled and open symbols.</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If filled, don’t use a different outline color.</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(My preference). I think </a:t>
            </a:r>
            <a:r>
              <a:rPr lang="en-US" sz="900" dirty="0" err="1">
                <a:latin typeface="Arial" panose="020B0604020202020204" pitchFamily="34" charset="0"/>
                <a:ea typeface="Calibri" panose="020F0502020204030204" pitchFamily="34" charset="0"/>
                <a:cs typeface="Arial" panose="020B0604020202020204" pitchFamily="34" charset="0"/>
              </a:rPr>
              <a:t>excel’s</a:t>
            </a:r>
            <a:r>
              <a:rPr lang="en-US" sz="900" dirty="0">
                <a:latin typeface="Arial" panose="020B0604020202020204" pitchFamily="34" charset="0"/>
                <a:ea typeface="Calibri" panose="020F0502020204030204" pitchFamily="34" charset="0"/>
                <a:cs typeface="Arial" panose="020B0604020202020204" pitchFamily="34" charset="0"/>
              </a:rPr>
              <a:t> default colors are ugly. I like to go with a color scheme that goes black&gt;red&gt;blue&gt;green&gt;orange&gt;purple. 6 colors is usually enough. </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Be consistent with the meaning of each color or symbol type or line type. </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Yellow is often hard to read.</a:t>
            </a:r>
          </a:p>
          <a:p>
            <a:pPr marL="742950" marR="0" lvl="1" indent="-285750">
              <a:lnSpc>
                <a:spcPct val="107000"/>
              </a:lnSpc>
              <a:spcBef>
                <a:spcPts val="0"/>
              </a:spcBef>
              <a:spcAft>
                <a:spcPts val="0"/>
              </a:spcAft>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If the lines are not simply connecting data points, then they should represent a smooth function (i.e. a fit, or an equation of some kind). Discrete data points should be plotted as points. </a:t>
            </a:r>
          </a:p>
          <a:p>
            <a:pPr marL="342900" marR="0" lvl="0" indent="-342900">
              <a:lnSpc>
                <a:spcPct val="107000"/>
              </a:lnSpc>
              <a:spcBef>
                <a:spcPts val="0"/>
              </a:spcBef>
              <a:spcAft>
                <a:spcPts val="0"/>
              </a:spcAft>
              <a:buFont typeface="+mj-lt"/>
              <a:buAutoNum type="arabicPeriod"/>
            </a:pPr>
            <a:r>
              <a:rPr lang="en-US" sz="900" dirty="0">
                <a:latin typeface="Arial" panose="020B0604020202020204" pitchFamily="34" charset="0"/>
                <a:ea typeface="Calibri" panose="020F0502020204030204" pitchFamily="34" charset="0"/>
                <a:cs typeface="Arial" panose="020B0604020202020204" pitchFamily="34" charset="0"/>
              </a:rPr>
              <a:t>Captions and Titles</a:t>
            </a:r>
          </a:p>
          <a:p>
            <a:pPr marL="800100" lvl="1" indent="-342900">
              <a:lnSpc>
                <a:spcPct val="107000"/>
              </a:lnSpc>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In reports, captions are not optional and should be descriptive but not very interpretive. Presentation should generally not include captions. Give conditions of the data shown (T, P, flow rate, whatever else is relevant). Titles are optional. </a:t>
            </a:r>
          </a:p>
          <a:p>
            <a:pPr marL="800100" lvl="1" indent="-342900">
              <a:lnSpc>
                <a:spcPct val="107000"/>
              </a:lnSpc>
              <a:buFont typeface="+mj-lt"/>
              <a:buAutoNum type="alphaLcPeriod"/>
            </a:pPr>
            <a:r>
              <a:rPr lang="en-US" sz="900" dirty="0">
                <a:latin typeface="Arial" panose="020B0604020202020204" pitchFamily="34" charset="0"/>
                <a:ea typeface="Calibri" panose="020F0502020204030204" pitchFamily="34" charset="0"/>
                <a:cs typeface="Arial" panose="020B0604020202020204" pitchFamily="34" charset="0"/>
              </a:rPr>
              <a:t>Include a citation for any data plotted that you did not generate in the caption for a report, or near the plot (or in the bottom corner of the slide) in a presentation.</a:t>
            </a:r>
          </a:p>
          <a:p>
            <a:pPr marL="342900" indent="-342900">
              <a:lnSpc>
                <a:spcPct val="107000"/>
              </a:lnSpc>
              <a:buFont typeface="+mj-lt"/>
              <a:buAutoNum type="arabicPeriod"/>
            </a:pPr>
            <a:r>
              <a:rPr lang="en-US" sz="900" dirty="0">
                <a:latin typeface="Arial" panose="020B0604020202020204" pitchFamily="34" charset="0"/>
                <a:ea typeface="Calibri" panose="020F0502020204030204" pitchFamily="34" charset="0"/>
                <a:cs typeface="Arial" panose="020B0604020202020204" pitchFamily="34" charset="0"/>
              </a:rPr>
              <a:t>Be consistent!</a:t>
            </a:r>
          </a:p>
          <a:p>
            <a:pPr marL="342900" marR="0" lvl="0" indent="-342900">
              <a:lnSpc>
                <a:spcPct val="107000"/>
              </a:lnSpc>
              <a:spcBef>
                <a:spcPts val="0"/>
              </a:spcBef>
              <a:spcAft>
                <a:spcPts val="0"/>
              </a:spcAft>
              <a:buFont typeface="+mj-lt"/>
              <a:buAutoNum type="arabicPeriod"/>
            </a:pPr>
            <a:r>
              <a:rPr lang="en-US" sz="900" dirty="0">
                <a:latin typeface="Arial" panose="020B0604020202020204" pitchFamily="34" charset="0"/>
                <a:ea typeface="Calibri" panose="020F0502020204030204" pitchFamily="34" charset="0"/>
                <a:cs typeface="Arial" panose="020B0604020202020204" pitchFamily="34" charset="0"/>
              </a:rPr>
              <a:t>Don’t trust defaults!</a:t>
            </a:r>
          </a:p>
          <a:p>
            <a:pPr marL="342900" marR="0" lvl="0" indent="-342900">
              <a:lnSpc>
                <a:spcPct val="107000"/>
              </a:lnSpc>
              <a:spcBef>
                <a:spcPts val="0"/>
              </a:spcBef>
              <a:spcAft>
                <a:spcPts val="800"/>
              </a:spcAft>
              <a:buFont typeface="+mj-lt"/>
              <a:buAutoNum type="arabicPeriod"/>
            </a:pPr>
            <a:r>
              <a:rPr lang="en-US" sz="900" dirty="0">
                <a:latin typeface="Arial" panose="020B0604020202020204" pitchFamily="34" charset="0"/>
                <a:ea typeface="Calibri" panose="020F0502020204030204" pitchFamily="34" charset="0"/>
                <a:cs typeface="Arial" panose="020B0604020202020204" pitchFamily="34" charset="0"/>
              </a:rPr>
              <a:t>Make your plot as understandable as possible with as little effort as possible. </a:t>
            </a:r>
            <a:endParaRPr lang="en-US"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019D324-8B32-454E-A93D-B41A23736A3F}"/>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3AEF40A-7324-4D80-BF2C-F823B359A1D0}"/>
              </a:ext>
            </a:extLst>
          </p:cNvPr>
          <p:cNvSpPr>
            <a:spLocks noGrp="1"/>
          </p:cNvSpPr>
          <p:nvPr>
            <p:ph type="sldNum" sz="quarter" idx="12"/>
          </p:nvPr>
        </p:nvSpPr>
        <p:spPr/>
        <p:txBody>
          <a:bodyPr/>
          <a:lstStyle/>
          <a:p>
            <a:fld id="{D82E2BC1-ECB2-41B0-B140-632631319B0D}" type="slidenum">
              <a:rPr lang="en-US" smtClean="0"/>
              <a:t>2</a:t>
            </a:fld>
            <a:endParaRPr lang="en-US"/>
          </a:p>
        </p:txBody>
      </p:sp>
    </p:spTree>
    <p:extLst>
      <p:ext uri="{BB962C8B-B14F-4D97-AF65-F5344CB8AC3E}">
        <p14:creationId xmlns:p14="http://schemas.microsoft.com/office/powerpoint/2010/main" val="425659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0C9E2C-12DE-4A70-89F7-910CCE4160D9}"/>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F7B4986-4501-4D97-9B0D-450480E5CEE9}"/>
              </a:ext>
            </a:extLst>
          </p:cNvPr>
          <p:cNvSpPr/>
          <p:nvPr/>
        </p:nvSpPr>
        <p:spPr>
          <a:xfrm>
            <a:off x="0" y="523113"/>
            <a:ext cx="8966200" cy="1653979"/>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7"/>
            </a:pPr>
            <a:r>
              <a:rPr lang="en-US" sz="1600" b="1" dirty="0">
                <a:latin typeface="Arial" panose="020B0604020202020204" pitchFamily="34" charset="0"/>
                <a:ea typeface="Calibri" panose="020F0502020204030204" pitchFamily="34" charset="0"/>
                <a:cs typeface="Arial" panose="020B0604020202020204" pitchFamily="34" charset="0"/>
              </a:rPr>
              <a:t>Captions and Titles</a:t>
            </a:r>
          </a:p>
          <a:p>
            <a:pPr marL="800100" lvl="1" indent="-342900">
              <a:lnSpc>
                <a:spcPct val="107000"/>
              </a:lnSpc>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In reports, captions are not optional and should be descriptive but not very interpretive. Presentation should generally not include captions. Give conditions of the data shown (T, P, flow rate, whatever else is relevant). Titles are optional. </a:t>
            </a:r>
          </a:p>
          <a:p>
            <a:pPr marL="800100" lvl="1" indent="-342900">
              <a:lnSpc>
                <a:spcPct val="107000"/>
              </a:lnSpc>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Include a citation for any data plotted that you did not generate in the caption for a report, or near the plot (or in the bottom corner of the slide) in a presentation.</a:t>
            </a:r>
          </a:p>
        </p:txBody>
      </p:sp>
      <p:sp>
        <p:nvSpPr>
          <p:cNvPr id="15" name="Rectangle 12">
            <a:extLst>
              <a:ext uri="{FF2B5EF4-FFF2-40B4-BE49-F238E27FC236}">
                <a16:creationId xmlns:a16="http://schemas.microsoft.com/office/drawing/2014/main" id="{464C9E53-F504-48EE-8E3C-43976B12C0E1}"/>
              </a:ext>
            </a:extLst>
          </p:cNvPr>
          <p:cNvSpPr>
            <a:spLocks noChangeArrowheads="1"/>
          </p:cNvSpPr>
          <p:nvPr/>
        </p:nvSpPr>
        <p:spPr bwMode="auto">
          <a:xfrm>
            <a:off x="241300" y="18008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1" name="Group 20">
            <a:extLst>
              <a:ext uri="{FF2B5EF4-FFF2-40B4-BE49-F238E27FC236}">
                <a16:creationId xmlns:a16="http://schemas.microsoft.com/office/drawing/2014/main" id="{80A46038-E8C3-488C-AB7A-7634A5AE6713}"/>
              </a:ext>
            </a:extLst>
          </p:cNvPr>
          <p:cNvGrpSpPr/>
          <p:nvPr/>
        </p:nvGrpSpPr>
        <p:grpSpPr>
          <a:xfrm>
            <a:off x="-6862313" y="1124580"/>
            <a:ext cx="5028941" cy="3174087"/>
            <a:chOff x="-3265" y="1800899"/>
            <a:chExt cx="5028941" cy="3174087"/>
          </a:xfrm>
        </p:grpSpPr>
        <p:graphicFrame>
          <p:nvGraphicFramePr>
            <p:cNvPr id="16" name="Chart 15">
              <a:extLst>
                <a:ext uri="{FF2B5EF4-FFF2-40B4-BE49-F238E27FC236}">
                  <a16:creationId xmlns:a16="http://schemas.microsoft.com/office/drawing/2014/main" id="{4C07F8DF-6634-43F3-80AE-FB97FE758719}"/>
                </a:ext>
              </a:extLst>
            </p:cNvPr>
            <p:cNvGraphicFramePr/>
            <p:nvPr>
              <p:extLst>
                <p:ext uri="{D42A27DB-BD31-4B8C-83A1-F6EECF244321}">
                  <p14:modId xmlns:p14="http://schemas.microsoft.com/office/powerpoint/2010/main" val="1290592950"/>
                </p:ext>
              </p:extLst>
            </p:nvPr>
          </p:nvGraphicFramePr>
          <p:xfrm>
            <a:off x="241300" y="1800899"/>
            <a:ext cx="458089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3">
              <a:extLst>
                <a:ext uri="{FF2B5EF4-FFF2-40B4-BE49-F238E27FC236}">
                  <a16:creationId xmlns:a16="http://schemas.microsoft.com/office/drawing/2014/main" id="{96A62136-CE1A-460D-8368-E130E4D37AD7}"/>
                </a:ext>
              </a:extLst>
            </p:cNvPr>
            <p:cNvSpPr>
              <a:spLocks noChangeArrowheads="1"/>
            </p:cNvSpPr>
            <p:nvPr/>
          </p:nvSpPr>
          <p:spPr bwMode="auto">
            <a:xfrm>
              <a:off x="-3265" y="4544099"/>
              <a:ext cx="502894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Figure 8: Hydrogen Yield versus Conversion of Ethane from </a:t>
              </a:r>
              <a:r>
                <a:rPr kumimoji="0" lang="en-US" altLang="en-US" sz="11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ChemCAD</a:t>
              </a:r>
              <a:r>
                <a:rPr kumimoji="0" lang="en-US"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Simulations.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100" b="1" dirty="0">
                  <a:latin typeface="Calibri" panose="020F0502020204030204" pitchFamily="34" charset="0"/>
                  <a:ea typeface="Times New Roman" panose="02020603050405020304" pitchFamily="18" charset="0"/>
                  <a:cs typeface="Calibri" panose="020F0502020204030204" pitchFamily="34" charset="0"/>
                </a:rPr>
                <a:t>Literature values from ref. 3. Simulation run at P = </a:t>
              </a:r>
              <a:r>
                <a:rPr lang="en-US" altLang="en-US" sz="1100" b="1" i="1" dirty="0">
                  <a:latin typeface="Calibri" panose="020F0502020204030204" pitchFamily="34" charset="0"/>
                  <a:ea typeface="Times New Roman" panose="02020603050405020304" pitchFamily="18" charset="0"/>
                  <a:cs typeface="Calibri" panose="020F0502020204030204" pitchFamily="34" charset="0"/>
                </a:rPr>
                <a:t>P</a:t>
              </a:r>
              <a:r>
                <a:rPr lang="en-US" altLang="en-US" sz="1100" b="1" dirty="0">
                  <a:latin typeface="Calibri" panose="020F0502020204030204" pitchFamily="34" charset="0"/>
                  <a:ea typeface="Times New Roman" panose="02020603050405020304" pitchFamily="18" charset="0"/>
                  <a:cs typeface="Calibri" panose="020F0502020204030204" pitchFamily="34" charset="0"/>
                </a:rPr>
                <a:t> , T = </a:t>
              </a:r>
              <a:r>
                <a:rPr lang="en-US" altLang="en-US" sz="1100" b="1" i="1" dirty="0">
                  <a:latin typeface="Calibri" panose="020F0502020204030204" pitchFamily="34" charset="0"/>
                  <a:ea typeface="Times New Roman" panose="02020603050405020304" pitchFamily="18" charset="0"/>
                  <a:cs typeface="Calibri" panose="020F0502020204030204" pitchFamily="34" charset="0"/>
                </a:rPr>
                <a:t>T </a:t>
              </a:r>
              <a:r>
                <a:rPr lang="en-US" altLang="en-US" sz="1100" b="1" dirty="0">
                  <a:latin typeface="Calibri" panose="020F0502020204030204" pitchFamily="34" charset="0"/>
                  <a:ea typeface="Times New Roman" panose="02020603050405020304" pitchFamily="18" charset="0"/>
                  <a:cs typeface="Calibri" panose="020F0502020204030204" pitchFamily="34" charset="0"/>
                </a:rPr>
                <a:t> for pure ethane feed.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8" name="Rectangle 15">
            <a:extLst>
              <a:ext uri="{FF2B5EF4-FFF2-40B4-BE49-F238E27FC236}">
                <a16:creationId xmlns:a16="http://schemas.microsoft.com/office/drawing/2014/main" id="{0C69BC5F-3F90-4056-8E8A-BBBB1AEEFE2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3" name="Group 22">
            <a:extLst>
              <a:ext uri="{FF2B5EF4-FFF2-40B4-BE49-F238E27FC236}">
                <a16:creationId xmlns:a16="http://schemas.microsoft.com/office/drawing/2014/main" id="{F2968D3B-3A74-4FEA-9FBA-59A722708396}"/>
              </a:ext>
            </a:extLst>
          </p:cNvPr>
          <p:cNvGrpSpPr/>
          <p:nvPr/>
        </p:nvGrpSpPr>
        <p:grpSpPr>
          <a:xfrm>
            <a:off x="-9547996" y="4959350"/>
            <a:ext cx="9144000" cy="3324225"/>
            <a:chOff x="-9801996" y="2901950"/>
            <a:chExt cx="9144000" cy="3324225"/>
          </a:xfrm>
        </p:grpSpPr>
        <p:graphicFrame>
          <p:nvGraphicFramePr>
            <p:cNvPr id="19" name="Chart 18">
              <a:extLst>
                <a:ext uri="{FF2B5EF4-FFF2-40B4-BE49-F238E27FC236}">
                  <a16:creationId xmlns:a16="http://schemas.microsoft.com/office/drawing/2014/main" id="{BFE036ED-F9FC-4E67-947B-F55C696BBAA5}"/>
                </a:ext>
              </a:extLst>
            </p:cNvPr>
            <p:cNvGraphicFramePr/>
            <p:nvPr>
              <p:extLst>
                <p:ext uri="{D42A27DB-BD31-4B8C-83A1-F6EECF244321}">
                  <p14:modId xmlns:p14="http://schemas.microsoft.com/office/powerpoint/2010/main" val="2282817010"/>
                </p:ext>
              </p:extLst>
            </p:nvPr>
          </p:nvGraphicFramePr>
          <p:xfrm>
            <a:off x="-7855943" y="2901950"/>
            <a:ext cx="5283835" cy="3253105"/>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6">
              <a:extLst>
                <a:ext uri="{FF2B5EF4-FFF2-40B4-BE49-F238E27FC236}">
                  <a16:creationId xmlns:a16="http://schemas.microsoft.com/office/drawing/2014/main" id="{103DCFA1-8F95-468F-97C1-5167F75929CB}"/>
                </a:ext>
              </a:extLst>
            </p:cNvPr>
            <p:cNvSpPr>
              <a:spLocks noChangeArrowheads="1"/>
            </p:cNvSpPr>
            <p:nvPr/>
          </p:nvSpPr>
          <p:spPr bwMode="auto">
            <a:xfrm>
              <a:off x="-9801996" y="6226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Figure 9: Mole Percent Yield Versus Conversion from </a:t>
              </a:r>
              <a:r>
                <a:rPr kumimoji="0" lang="en-US" altLang="en-US" sz="11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ChemCAD</a:t>
              </a:r>
              <a:r>
                <a:rPr kumimoji="0" lang="en-US" altLang="en-US"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Simulations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24" name="Picture 23">
            <a:extLst>
              <a:ext uri="{FF2B5EF4-FFF2-40B4-BE49-F238E27FC236}">
                <a16:creationId xmlns:a16="http://schemas.microsoft.com/office/drawing/2014/main" id="{4097C805-AE08-4E44-885C-589F7E693DF8}"/>
              </a:ext>
            </a:extLst>
          </p:cNvPr>
          <p:cNvPicPr>
            <a:picLocks noChangeAspect="1"/>
          </p:cNvPicPr>
          <p:nvPr/>
        </p:nvPicPr>
        <p:blipFill>
          <a:blip r:embed="rId4"/>
          <a:stretch>
            <a:fillRect/>
          </a:stretch>
        </p:blipFill>
        <p:spPr>
          <a:xfrm>
            <a:off x="4572000" y="2498682"/>
            <a:ext cx="4562547" cy="3018947"/>
          </a:xfrm>
          <a:prstGeom prst="rect">
            <a:avLst/>
          </a:prstGeom>
        </p:spPr>
      </p:pic>
      <p:pic>
        <p:nvPicPr>
          <p:cNvPr id="33" name="Picture 32">
            <a:extLst>
              <a:ext uri="{FF2B5EF4-FFF2-40B4-BE49-F238E27FC236}">
                <a16:creationId xmlns:a16="http://schemas.microsoft.com/office/drawing/2014/main" id="{8964291A-1C42-4B44-88B1-1E3A54E2B40B}"/>
              </a:ext>
            </a:extLst>
          </p:cNvPr>
          <p:cNvPicPr>
            <a:picLocks noChangeAspect="1"/>
          </p:cNvPicPr>
          <p:nvPr/>
        </p:nvPicPr>
        <p:blipFill>
          <a:blip r:embed="rId5"/>
          <a:stretch>
            <a:fillRect/>
          </a:stretch>
        </p:blipFill>
        <p:spPr>
          <a:xfrm>
            <a:off x="147803" y="2780496"/>
            <a:ext cx="4278147" cy="2743200"/>
          </a:xfrm>
          <a:prstGeom prst="rect">
            <a:avLst/>
          </a:prstGeom>
        </p:spPr>
      </p:pic>
      <p:sp>
        <p:nvSpPr>
          <p:cNvPr id="32" name="Rectangle 31">
            <a:extLst>
              <a:ext uri="{FF2B5EF4-FFF2-40B4-BE49-F238E27FC236}">
                <a16:creationId xmlns:a16="http://schemas.microsoft.com/office/drawing/2014/main" id="{38E30ACE-6B68-490A-8638-C237C382BBFC}"/>
              </a:ext>
            </a:extLst>
          </p:cNvPr>
          <p:cNvSpPr/>
          <p:nvPr/>
        </p:nvSpPr>
        <p:spPr>
          <a:xfrm>
            <a:off x="147803" y="5321300"/>
            <a:ext cx="43180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8ADD4C4-30F0-4748-9762-8C8734E6AB90}"/>
              </a:ext>
            </a:extLst>
          </p:cNvPr>
          <p:cNvSpPr txBox="1"/>
          <p:nvPr/>
        </p:nvSpPr>
        <p:spPr>
          <a:xfrm>
            <a:off x="6686550" y="6119336"/>
            <a:ext cx="2584450" cy="738664"/>
          </a:xfrm>
          <a:prstGeom prst="rect">
            <a:avLst/>
          </a:prstGeom>
          <a:noFill/>
        </p:spPr>
        <p:txBody>
          <a:bodyPr wrap="square" rtlCol="0">
            <a:spAutoFit/>
          </a:bodyPr>
          <a:lstStyle/>
          <a:p>
            <a:r>
              <a:rPr lang="en-US" sz="1400" dirty="0"/>
              <a:t>T = T, P = P, pure ethane feed. </a:t>
            </a:r>
          </a:p>
          <a:p>
            <a:r>
              <a:rPr lang="en-US" sz="1400" dirty="0"/>
              <a:t>Lit. values from Author et al. 2018. http://doi.org/111</a:t>
            </a:r>
          </a:p>
        </p:txBody>
      </p:sp>
      <p:sp>
        <p:nvSpPr>
          <p:cNvPr id="35" name="Slide Number Placeholder 34">
            <a:extLst>
              <a:ext uri="{FF2B5EF4-FFF2-40B4-BE49-F238E27FC236}">
                <a16:creationId xmlns:a16="http://schemas.microsoft.com/office/drawing/2014/main" id="{1FF3E16E-C949-4C79-8F89-696B2562949C}"/>
              </a:ext>
            </a:extLst>
          </p:cNvPr>
          <p:cNvSpPr>
            <a:spLocks noGrp="1"/>
          </p:cNvSpPr>
          <p:nvPr>
            <p:ph type="sldNum" sz="quarter" idx="12"/>
          </p:nvPr>
        </p:nvSpPr>
        <p:spPr/>
        <p:txBody>
          <a:bodyPr/>
          <a:lstStyle/>
          <a:p>
            <a:fld id="{D82E2BC1-ECB2-41B0-B140-632631319B0D}" type="slidenum">
              <a:rPr lang="en-US" smtClean="0"/>
              <a:t>20</a:t>
            </a:fld>
            <a:endParaRPr lang="en-US"/>
          </a:p>
        </p:txBody>
      </p:sp>
    </p:spTree>
    <p:extLst>
      <p:ext uri="{BB962C8B-B14F-4D97-AF65-F5344CB8AC3E}">
        <p14:creationId xmlns:p14="http://schemas.microsoft.com/office/powerpoint/2010/main" val="168117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0C9E2C-12DE-4A70-89F7-910CCE4160D9}"/>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E13518E-812B-40FA-8C1B-31EB882E739F}"/>
              </a:ext>
            </a:extLst>
          </p:cNvPr>
          <p:cNvSpPr/>
          <p:nvPr/>
        </p:nvSpPr>
        <p:spPr>
          <a:xfrm>
            <a:off x="229185" y="458780"/>
            <a:ext cx="9071714" cy="959943"/>
          </a:xfrm>
          <a:prstGeom prst="rect">
            <a:avLst/>
          </a:prstGeom>
        </p:spPr>
        <p:txBody>
          <a:bodyPr wrap="none">
            <a:spAutoFit/>
          </a:bodyPr>
          <a:lstStyle/>
          <a:p>
            <a:pPr marL="342900" indent="-342900">
              <a:lnSpc>
                <a:spcPct val="107000"/>
              </a:lnSpc>
              <a:buFont typeface="+mj-lt"/>
              <a:buAutoNum type="arabicPeriod" startAt="8"/>
            </a:pPr>
            <a:r>
              <a:rPr lang="en-US" b="1" dirty="0">
                <a:latin typeface="Arial" panose="020B0604020202020204" pitchFamily="34" charset="0"/>
                <a:ea typeface="Calibri" panose="020F0502020204030204" pitchFamily="34" charset="0"/>
                <a:cs typeface="Arial" panose="020B0604020202020204" pitchFamily="34" charset="0"/>
              </a:rPr>
              <a:t>Be consistent!</a:t>
            </a:r>
          </a:p>
          <a:p>
            <a:pPr marL="342900" marR="0" lvl="0" indent="-342900">
              <a:lnSpc>
                <a:spcPct val="107000"/>
              </a:lnSpc>
              <a:spcBef>
                <a:spcPts val="0"/>
              </a:spcBef>
              <a:spcAft>
                <a:spcPts val="0"/>
              </a:spcAft>
              <a:buFont typeface="+mj-lt"/>
              <a:buAutoNum type="arabicPeriod" startAt="8"/>
            </a:pPr>
            <a:r>
              <a:rPr lang="en-US" b="1" dirty="0">
                <a:latin typeface="Arial" panose="020B0604020202020204" pitchFamily="34" charset="0"/>
                <a:ea typeface="Calibri" panose="020F0502020204030204" pitchFamily="34" charset="0"/>
                <a:cs typeface="Arial" panose="020B0604020202020204" pitchFamily="34" charset="0"/>
              </a:rPr>
              <a:t>Don’t trust defaults!</a:t>
            </a:r>
          </a:p>
          <a:p>
            <a:pPr marL="342900" marR="0" lvl="0" indent="-342900">
              <a:lnSpc>
                <a:spcPct val="107000"/>
              </a:lnSpc>
              <a:spcBef>
                <a:spcPts val="0"/>
              </a:spcBef>
              <a:spcAft>
                <a:spcPts val="800"/>
              </a:spcAft>
              <a:buFont typeface="+mj-lt"/>
              <a:buAutoNum type="arabicPeriod" startAt="8"/>
            </a:pPr>
            <a:r>
              <a:rPr lang="en-US" b="1" dirty="0">
                <a:latin typeface="Arial" panose="020B0604020202020204" pitchFamily="34" charset="0"/>
                <a:ea typeface="Calibri" panose="020F0502020204030204" pitchFamily="34" charset="0"/>
                <a:cs typeface="Arial" panose="020B0604020202020204" pitchFamily="34" charset="0"/>
              </a:rPr>
              <a:t>Make your plot as understandable as possible with as little effort as possible. </a:t>
            </a:r>
          </a:p>
        </p:txBody>
      </p:sp>
      <p:grpSp>
        <p:nvGrpSpPr>
          <p:cNvPr id="8" name="Group 7">
            <a:extLst>
              <a:ext uri="{FF2B5EF4-FFF2-40B4-BE49-F238E27FC236}">
                <a16:creationId xmlns:a16="http://schemas.microsoft.com/office/drawing/2014/main" id="{23FCE682-E7F9-494A-BFE9-54E98C0A5AF4}"/>
              </a:ext>
            </a:extLst>
          </p:cNvPr>
          <p:cNvGrpSpPr/>
          <p:nvPr/>
        </p:nvGrpSpPr>
        <p:grpSpPr>
          <a:xfrm>
            <a:off x="8662987" y="5242065"/>
            <a:ext cx="4772025" cy="3231869"/>
            <a:chOff x="160337" y="3036448"/>
            <a:chExt cx="4772025" cy="3231869"/>
          </a:xfrm>
        </p:grpSpPr>
        <p:pic>
          <p:nvPicPr>
            <p:cNvPr id="9" name="Picture 8">
              <a:extLst>
                <a:ext uri="{FF2B5EF4-FFF2-40B4-BE49-F238E27FC236}">
                  <a16:creationId xmlns:a16="http://schemas.microsoft.com/office/drawing/2014/main" id="{BBC55653-9F6E-40B7-85EB-2BBAA1671738}"/>
                </a:ext>
              </a:extLst>
            </p:cNvPr>
            <p:cNvPicPr>
              <a:picLocks noChangeAspect="1"/>
            </p:cNvPicPr>
            <p:nvPr/>
          </p:nvPicPr>
          <p:blipFill>
            <a:blip r:embed="rId2"/>
            <a:stretch>
              <a:fillRect/>
            </a:stretch>
          </p:blipFill>
          <p:spPr>
            <a:xfrm>
              <a:off x="160337" y="3036448"/>
              <a:ext cx="4772025" cy="2990850"/>
            </a:xfrm>
            <a:prstGeom prst="rect">
              <a:avLst/>
            </a:prstGeom>
          </p:spPr>
        </p:pic>
        <p:sp>
          <p:nvSpPr>
            <p:cNvPr id="10" name="Rectangle 9">
              <a:extLst>
                <a:ext uri="{FF2B5EF4-FFF2-40B4-BE49-F238E27FC236}">
                  <a16:creationId xmlns:a16="http://schemas.microsoft.com/office/drawing/2014/main" id="{950EDC9A-0AA4-4169-88CC-901E05995D0E}"/>
                </a:ext>
              </a:extLst>
            </p:cNvPr>
            <p:cNvSpPr/>
            <p:nvPr/>
          </p:nvSpPr>
          <p:spPr>
            <a:xfrm>
              <a:off x="260349" y="6022096"/>
              <a:ext cx="4572000" cy="246221"/>
            </a:xfrm>
            <a:prstGeom prst="rect">
              <a:avLst/>
            </a:prstGeom>
            <a:solidFill>
              <a:schemeClr val="bg1"/>
            </a:solidFill>
          </p:spPr>
          <p:txBody>
            <a:bodyPr>
              <a:spAutoFit/>
            </a:bodyPr>
            <a:lstStyle/>
            <a:p>
              <a:pPr marL="304800" indent="-304800"/>
              <a:r>
                <a:rPr lang="en-US" sz="1000" dirty="0"/>
                <a:t>Saldana, M. H., et al. 2016. https://doi.org/10.1021/acs.energyfuels.6b01752</a:t>
              </a:r>
              <a:endParaRPr lang="en-US" sz="1000" dirty="0">
                <a:effectLst/>
              </a:endParaRPr>
            </a:p>
          </p:txBody>
        </p:sp>
      </p:grpSp>
      <p:pic>
        <p:nvPicPr>
          <p:cNvPr id="14" name="Picture 13">
            <a:extLst>
              <a:ext uri="{FF2B5EF4-FFF2-40B4-BE49-F238E27FC236}">
                <a16:creationId xmlns:a16="http://schemas.microsoft.com/office/drawing/2014/main" id="{57D177BB-2A28-4ACA-9956-B02DDED47097}"/>
              </a:ext>
            </a:extLst>
          </p:cNvPr>
          <p:cNvPicPr>
            <a:picLocks noChangeAspect="1"/>
          </p:cNvPicPr>
          <p:nvPr/>
        </p:nvPicPr>
        <p:blipFill rotWithShape="1">
          <a:blip r:embed="rId3"/>
          <a:srcRect r="48107"/>
          <a:stretch/>
        </p:blipFill>
        <p:spPr>
          <a:xfrm>
            <a:off x="5695951" y="1877503"/>
            <a:ext cx="3302000" cy="2202669"/>
          </a:xfrm>
          <a:prstGeom prst="rect">
            <a:avLst/>
          </a:prstGeom>
        </p:spPr>
      </p:pic>
      <p:graphicFrame>
        <p:nvGraphicFramePr>
          <p:cNvPr id="16" name="Chart 15">
            <a:extLst>
              <a:ext uri="{FF2B5EF4-FFF2-40B4-BE49-F238E27FC236}">
                <a16:creationId xmlns:a16="http://schemas.microsoft.com/office/drawing/2014/main" id="{5FCA5868-8EA7-4F57-A3EE-171137E97633}"/>
              </a:ext>
            </a:extLst>
          </p:cNvPr>
          <p:cNvGraphicFramePr>
            <a:graphicFrameLocks/>
          </p:cNvGraphicFramePr>
          <p:nvPr>
            <p:extLst>
              <p:ext uri="{D42A27DB-BD31-4B8C-83A1-F6EECF244321}">
                <p14:modId xmlns:p14="http://schemas.microsoft.com/office/powerpoint/2010/main" val="1249745241"/>
              </p:ext>
            </p:extLst>
          </p:nvPr>
        </p:nvGraphicFramePr>
        <p:xfrm>
          <a:off x="146049" y="1607237"/>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7" name="Picture 16">
            <a:extLst>
              <a:ext uri="{FF2B5EF4-FFF2-40B4-BE49-F238E27FC236}">
                <a16:creationId xmlns:a16="http://schemas.microsoft.com/office/drawing/2014/main" id="{338C91F9-6BEF-44F1-B9B0-C11FB1E72F4E}"/>
              </a:ext>
            </a:extLst>
          </p:cNvPr>
          <p:cNvPicPr>
            <a:picLocks noChangeAspect="1"/>
          </p:cNvPicPr>
          <p:nvPr/>
        </p:nvPicPr>
        <p:blipFill rotWithShape="1">
          <a:blip r:embed="rId3"/>
          <a:srcRect l="52370"/>
          <a:stretch/>
        </p:blipFill>
        <p:spPr>
          <a:xfrm>
            <a:off x="3056633" y="4562052"/>
            <a:ext cx="3030733" cy="2202669"/>
          </a:xfrm>
          <a:prstGeom prst="rect">
            <a:avLst/>
          </a:prstGeom>
        </p:spPr>
      </p:pic>
      <p:sp>
        <p:nvSpPr>
          <p:cNvPr id="18" name="TextBox 17">
            <a:extLst>
              <a:ext uri="{FF2B5EF4-FFF2-40B4-BE49-F238E27FC236}">
                <a16:creationId xmlns:a16="http://schemas.microsoft.com/office/drawing/2014/main" id="{B00C63B9-14E0-48DB-94F2-A73B91520CFA}"/>
              </a:ext>
            </a:extLst>
          </p:cNvPr>
          <p:cNvSpPr txBox="1"/>
          <p:nvPr/>
        </p:nvSpPr>
        <p:spPr>
          <a:xfrm>
            <a:off x="1701800" y="1418347"/>
            <a:ext cx="2184400" cy="369332"/>
          </a:xfrm>
          <a:prstGeom prst="rect">
            <a:avLst/>
          </a:prstGeom>
          <a:noFill/>
        </p:spPr>
        <p:txBody>
          <a:bodyPr wrap="square" rtlCol="0">
            <a:spAutoFit/>
          </a:bodyPr>
          <a:lstStyle/>
          <a:p>
            <a:r>
              <a:rPr lang="en-US" b="1" u="sng" dirty="0"/>
              <a:t>Excel Defaults</a:t>
            </a:r>
          </a:p>
        </p:txBody>
      </p:sp>
      <p:sp>
        <p:nvSpPr>
          <p:cNvPr id="19" name="TextBox 18">
            <a:extLst>
              <a:ext uri="{FF2B5EF4-FFF2-40B4-BE49-F238E27FC236}">
                <a16:creationId xmlns:a16="http://schemas.microsoft.com/office/drawing/2014/main" id="{FE9BEBA9-4522-4672-9705-BAACBCA1BB9A}"/>
              </a:ext>
            </a:extLst>
          </p:cNvPr>
          <p:cNvSpPr txBox="1"/>
          <p:nvPr/>
        </p:nvSpPr>
        <p:spPr>
          <a:xfrm>
            <a:off x="6273800" y="1463447"/>
            <a:ext cx="2184400" cy="369332"/>
          </a:xfrm>
          <a:prstGeom prst="rect">
            <a:avLst/>
          </a:prstGeom>
          <a:noFill/>
        </p:spPr>
        <p:txBody>
          <a:bodyPr wrap="square" rtlCol="0">
            <a:spAutoFit/>
          </a:bodyPr>
          <a:lstStyle/>
          <a:p>
            <a:r>
              <a:rPr lang="en-US" b="1" u="sng" dirty="0" err="1"/>
              <a:t>Matplotlib</a:t>
            </a:r>
            <a:r>
              <a:rPr lang="en-US" b="1" u="sng" dirty="0"/>
              <a:t> Defaults</a:t>
            </a:r>
          </a:p>
        </p:txBody>
      </p:sp>
      <p:sp>
        <p:nvSpPr>
          <p:cNvPr id="20" name="TextBox 19">
            <a:extLst>
              <a:ext uri="{FF2B5EF4-FFF2-40B4-BE49-F238E27FC236}">
                <a16:creationId xmlns:a16="http://schemas.microsoft.com/office/drawing/2014/main" id="{BA2EE741-F162-40E2-9BBD-9C28E162919B}"/>
              </a:ext>
            </a:extLst>
          </p:cNvPr>
          <p:cNvSpPr txBox="1"/>
          <p:nvPr/>
        </p:nvSpPr>
        <p:spPr>
          <a:xfrm>
            <a:off x="3511551" y="4291786"/>
            <a:ext cx="2184400" cy="369332"/>
          </a:xfrm>
          <a:prstGeom prst="rect">
            <a:avLst/>
          </a:prstGeom>
          <a:noFill/>
        </p:spPr>
        <p:txBody>
          <a:bodyPr wrap="square" rtlCol="0">
            <a:spAutoFit/>
          </a:bodyPr>
          <a:lstStyle/>
          <a:p>
            <a:pPr algn="ctr"/>
            <a:r>
              <a:rPr lang="en-US" b="1" u="sng" dirty="0"/>
              <a:t>Improved</a:t>
            </a:r>
          </a:p>
        </p:txBody>
      </p:sp>
      <p:sp>
        <p:nvSpPr>
          <p:cNvPr id="22" name="TextBox 21">
            <a:extLst>
              <a:ext uri="{FF2B5EF4-FFF2-40B4-BE49-F238E27FC236}">
                <a16:creationId xmlns:a16="http://schemas.microsoft.com/office/drawing/2014/main" id="{F27DA968-2937-4620-87B6-E7A54377E100}"/>
              </a:ext>
            </a:extLst>
          </p:cNvPr>
          <p:cNvSpPr txBox="1"/>
          <p:nvPr/>
        </p:nvSpPr>
        <p:spPr>
          <a:xfrm>
            <a:off x="5407024" y="4052602"/>
            <a:ext cx="3917952" cy="246221"/>
          </a:xfrm>
          <a:prstGeom prst="rect">
            <a:avLst/>
          </a:prstGeom>
          <a:noFill/>
        </p:spPr>
        <p:txBody>
          <a:bodyPr wrap="square" rtlCol="0">
            <a:spAutoFit/>
          </a:bodyPr>
          <a:lstStyle/>
          <a:p>
            <a:r>
              <a:rPr lang="en-US" sz="1000" dirty="0"/>
              <a:t>Rougier NP, et al. 2014. https://doi.org/10.1371/journal.pcbi.1003833</a:t>
            </a:r>
          </a:p>
        </p:txBody>
      </p:sp>
      <p:sp>
        <p:nvSpPr>
          <p:cNvPr id="23" name="TextBox 22">
            <a:extLst>
              <a:ext uri="{FF2B5EF4-FFF2-40B4-BE49-F238E27FC236}">
                <a16:creationId xmlns:a16="http://schemas.microsoft.com/office/drawing/2014/main" id="{79721007-B7A1-4876-BADD-09DCE00BF745}"/>
              </a:ext>
            </a:extLst>
          </p:cNvPr>
          <p:cNvSpPr txBox="1"/>
          <p:nvPr/>
        </p:nvSpPr>
        <p:spPr>
          <a:xfrm>
            <a:off x="2873153" y="6600270"/>
            <a:ext cx="4203700" cy="246221"/>
          </a:xfrm>
          <a:prstGeom prst="rect">
            <a:avLst/>
          </a:prstGeom>
          <a:noFill/>
        </p:spPr>
        <p:txBody>
          <a:bodyPr wrap="square" rtlCol="0">
            <a:spAutoFit/>
          </a:bodyPr>
          <a:lstStyle/>
          <a:p>
            <a:r>
              <a:rPr lang="en-US" sz="1000" dirty="0"/>
              <a:t>Rougier NP, et al. 2014. https://doi.org/10.1371/journal.pcbi.1003833</a:t>
            </a:r>
          </a:p>
        </p:txBody>
      </p:sp>
      <p:sp>
        <p:nvSpPr>
          <p:cNvPr id="24" name="Slide Number Placeholder 23">
            <a:extLst>
              <a:ext uri="{FF2B5EF4-FFF2-40B4-BE49-F238E27FC236}">
                <a16:creationId xmlns:a16="http://schemas.microsoft.com/office/drawing/2014/main" id="{40E6DBB1-CEE5-4737-B293-A727BE088054}"/>
              </a:ext>
            </a:extLst>
          </p:cNvPr>
          <p:cNvSpPr>
            <a:spLocks noGrp="1"/>
          </p:cNvSpPr>
          <p:nvPr>
            <p:ph type="sldNum" sz="quarter" idx="12"/>
          </p:nvPr>
        </p:nvSpPr>
        <p:spPr/>
        <p:txBody>
          <a:bodyPr/>
          <a:lstStyle/>
          <a:p>
            <a:fld id="{D82E2BC1-ECB2-41B0-B140-632631319B0D}" type="slidenum">
              <a:rPr lang="en-US" smtClean="0"/>
              <a:t>21</a:t>
            </a:fld>
            <a:endParaRPr lang="en-US"/>
          </a:p>
        </p:txBody>
      </p:sp>
    </p:spTree>
    <p:extLst>
      <p:ext uri="{BB962C8B-B14F-4D97-AF65-F5344CB8AC3E}">
        <p14:creationId xmlns:p14="http://schemas.microsoft.com/office/powerpoint/2010/main" val="39973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0C9E2C-12DE-4A70-89F7-910CCE4160D9}"/>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E13518E-812B-40FA-8C1B-31EB882E739F}"/>
              </a:ext>
            </a:extLst>
          </p:cNvPr>
          <p:cNvSpPr/>
          <p:nvPr/>
        </p:nvSpPr>
        <p:spPr>
          <a:xfrm>
            <a:off x="229185" y="458780"/>
            <a:ext cx="9071714" cy="959943"/>
          </a:xfrm>
          <a:prstGeom prst="rect">
            <a:avLst/>
          </a:prstGeom>
        </p:spPr>
        <p:txBody>
          <a:bodyPr wrap="none">
            <a:spAutoFit/>
          </a:bodyPr>
          <a:lstStyle/>
          <a:p>
            <a:pPr marL="342900" indent="-342900">
              <a:lnSpc>
                <a:spcPct val="107000"/>
              </a:lnSpc>
              <a:buFont typeface="+mj-lt"/>
              <a:buAutoNum type="arabicPeriod" startAt="8"/>
            </a:pPr>
            <a:r>
              <a:rPr lang="en-US" b="1" dirty="0">
                <a:latin typeface="Arial" panose="020B0604020202020204" pitchFamily="34" charset="0"/>
                <a:ea typeface="Calibri" panose="020F0502020204030204" pitchFamily="34" charset="0"/>
                <a:cs typeface="Arial" panose="020B0604020202020204" pitchFamily="34" charset="0"/>
              </a:rPr>
              <a:t>Be consistent!</a:t>
            </a:r>
          </a:p>
          <a:p>
            <a:pPr marL="342900" marR="0" lvl="0" indent="-342900">
              <a:lnSpc>
                <a:spcPct val="107000"/>
              </a:lnSpc>
              <a:spcBef>
                <a:spcPts val="0"/>
              </a:spcBef>
              <a:spcAft>
                <a:spcPts val="0"/>
              </a:spcAft>
              <a:buFont typeface="+mj-lt"/>
              <a:buAutoNum type="arabicPeriod" startAt="8"/>
            </a:pPr>
            <a:r>
              <a:rPr lang="en-US" b="1" dirty="0">
                <a:latin typeface="Arial" panose="020B0604020202020204" pitchFamily="34" charset="0"/>
                <a:ea typeface="Calibri" panose="020F0502020204030204" pitchFamily="34" charset="0"/>
                <a:cs typeface="Arial" panose="020B0604020202020204" pitchFamily="34" charset="0"/>
              </a:rPr>
              <a:t>Don’t trust defaults!</a:t>
            </a:r>
          </a:p>
          <a:p>
            <a:pPr marL="342900" marR="0" lvl="0" indent="-342900">
              <a:lnSpc>
                <a:spcPct val="107000"/>
              </a:lnSpc>
              <a:spcBef>
                <a:spcPts val="0"/>
              </a:spcBef>
              <a:spcAft>
                <a:spcPts val="800"/>
              </a:spcAft>
              <a:buFont typeface="+mj-lt"/>
              <a:buAutoNum type="arabicPeriod" startAt="8"/>
            </a:pPr>
            <a:r>
              <a:rPr lang="en-US" b="1" dirty="0">
                <a:latin typeface="Arial" panose="020B0604020202020204" pitchFamily="34" charset="0"/>
                <a:ea typeface="Calibri" panose="020F0502020204030204" pitchFamily="34" charset="0"/>
                <a:cs typeface="Arial" panose="020B0604020202020204" pitchFamily="34" charset="0"/>
              </a:rPr>
              <a:t>Make your plot as understandable as possible with as little effort as possible. </a:t>
            </a:r>
          </a:p>
        </p:txBody>
      </p:sp>
      <p:grpSp>
        <p:nvGrpSpPr>
          <p:cNvPr id="8" name="Group 7">
            <a:extLst>
              <a:ext uri="{FF2B5EF4-FFF2-40B4-BE49-F238E27FC236}">
                <a16:creationId xmlns:a16="http://schemas.microsoft.com/office/drawing/2014/main" id="{23FCE682-E7F9-494A-BFE9-54E98C0A5AF4}"/>
              </a:ext>
            </a:extLst>
          </p:cNvPr>
          <p:cNvGrpSpPr>
            <a:grpSpLocks noChangeAspect="1"/>
          </p:cNvGrpSpPr>
          <p:nvPr/>
        </p:nvGrpSpPr>
        <p:grpSpPr>
          <a:xfrm>
            <a:off x="334530" y="1405123"/>
            <a:ext cx="4311791" cy="2259720"/>
            <a:chOff x="160337" y="3036449"/>
            <a:chExt cx="5466864" cy="2865069"/>
          </a:xfrm>
        </p:grpSpPr>
        <p:pic>
          <p:nvPicPr>
            <p:cNvPr id="9" name="Picture 8">
              <a:extLst>
                <a:ext uri="{FF2B5EF4-FFF2-40B4-BE49-F238E27FC236}">
                  <a16:creationId xmlns:a16="http://schemas.microsoft.com/office/drawing/2014/main" id="{BBC55653-9F6E-40B7-85EB-2BBAA1671738}"/>
                </a:ext>
              </a:extLst>
            </p:cNvPr>
            <p:cNvPicPr>
              <a:picLocks noChangeAspect="1"/>
            </p:cNvPicPr>
            <p:nvPr/>
          </p:nvPicPr>
          <p:blipFill rotWithShape="1">
            <a:blip r:embed="rId2"/>
            <a:srcRect b="14643"/>
            <a:stretch/>
          </p:blipFill>
          <p:spPr>
            <a:xfrm>
              <a:off x="160337" y="3036449"/>
              <a:ext cx="4772025" cy="2552890"/>
            </a:xfrm>
            <a:prstGeom prst="rect">
              <a:avLst/>
            </a:prstGeom>
          </p:spPr>
        </p:pic>
        <p:sp>
          <p:nvSpPr>
            <p:cNvPr id="10" name="Rectangle 9">
              <a:extLst>
                <a:ext uri="{FF2B5EF4-FFF2-40B4-BE49-F238E27FC236}">
                  <a16:creationId xmlns:a16="http://schemas.microsoft.com/office/drawing/2014/main" id="{950EDC9A-0AA4-4169-88CC-901E05995D0E}"/>
                </a:ext>
              </a:extLst>
            </p:cNvPr>
            <p:cNvSpPr/>
            <p:nvPr/>
          </p:nvSpPr>
          <p:spPr>
            <a:xfrm>
              <a:off x="246439" y="5589338"/>
              <a:ext cx="5380762" cy="312180"/>
            </a:xfrm>
            <a:prstGeom prst="rect">
              <a:avLst/>
            </a:prstGeom>
            <a:solidFill>
              <a:schemeClr val="bg1"/>
            </a:solidFill>
          </p:spPr>
          <p:txBody>
            <a:bodyPr wrap="square">
              <a:spAutoFit/>
            </a:bodyPr>
            <a:lstStyle/>
            <a:p>
              <a:pPr marL="304800" indent="-304800"/>
              <a:r>
                <a:rPr lang="en-US" sz="1000" dirty="0"/>
                <a:t>Saldana, M. H., et al. 2016. https://doi.org/10.1021/acs.energyfuels.6b01752</a:t>
              </a:r>
              <a:endParaRPr lang="en-US" sz="1000" dirty="0">
                <a:effectLst/>
              </a:endParaRPr>
            </a:p>
          </p:txBody>
        </p:sp>
      </p:grpSp>
      <p:grpSp>
        <p:nvGrpSpPr>
          <p:cNvPr id="13" name="Group 12">
            <a:extLst>
              <a:ext uri="{FF2B5EF4-FFF2-40B4-BE49-F238E27FC236}">
                <a16:creationId xmlns:a16="http://schemas.microsoft.com/office/drawing/2014/main" id="{AB5992E9-EF11-4755-8D11-08C7E3E33F9F}"/>
              </a:ext>
            </a:extLst>
          </p:cNvPr>
          <p:cNvGrpSpPr>
            <a:grpSpLocks noChangeAspect="1"/>
          </p:cNvGrpSpPr>
          <p:nvPr/>
        </p:nvGrpSpPr>
        <p:grpSpPr>
          <a:xfrm>
            <a:off x="5401672" y="1396762"/>
            <a:ext cx="3385903" cy="2276442"/>
            <a:chOff x="3331043" y="1913260"/>
            <a:chExt cx="4292940" cy="2886270"/>
          </a:xfrm>
        </p:grpSpPr>
        <p:pic>
          <p:nvPicPr>
            <p:cNvPr id="15" name="Picture 14">
              <a:extLst>
                <a:ext uri="{FF2B5EF4-FFF2-40B4-BE49-F238E27FC236}">
                  <a16:creationId xmlns:a16="http://schemas.microsoft.com/office/drawing/2014/main" id="{E4D9B829-1C39-43E9-B3D0-574541638E3B}"/>
                </a:ext>
              </a:extLst>
            </p:cNvPr>
            <p:cNvPicPr>
              <a:picLocks noChangeAspect="1"/>
            </p:cNvPicPr>
            <p:nvPr/>
          </p:nvPicPr>
          <p:blipFill rotWithShape="1">
            <a:blip r:embed="rId3"/>
            <a:srcRect b="15224"/>
            <a:stretch/>
          </p:blipFill>
          <p:spPr>
            <a:xfrm>
              <a:off x="3331043" y="1913260"/>
              <a:ext cx="3950266" cy="2579206"/>
            </a:xfrm>
            <a:prstGeom prst="rect">
              <a:avLst/>
            </a:prstGeom>
          </p:spPr>
        </p:pic>
        <p:sp>
          <p:nvSpPr>
            <p:cNvPr id="21" name="Rectangle 20">
              <a:extLst>
                <a:ext uri="{FF2B5EF4-FFF2-40B4-BE49-F238E27FC236}">
                  <a16:creationId xmlns:a16="http://schemas.microsoft.com/office/drawing/2014/main" id="{65B9E879-C36D-4BD2-9D93-040BA1FA82FC}"/>
                </a:ext>
              </a:extLst>
            </p:cNvPr>
            <p:cNvSpPr/>
            <p:nvPr/>
          </p:nvSpPr>
          <p:spPr>
            <a:xfrm>
              <a:off x="3331043" y="4487350"/>
              <a:ext cx="4292940" cy="312180"/>
            </a:xfrm>
            <a:prstGeom prst="rect">
              <a:avLst/>
            </a:prstGeom>
            <a:solidFill>
              <a:schemeClr val="bg1"/>
            </a:solidFill>
          </p:spPr>
          <p:txBody>
            <a:bodyPr wrap="square">
              <a:spAutoFit/>
            </a:bodyPr>
            <a:lstStyle/>
            <a:p>
              <a:pPr marL="304800" indent="-304800"/>
              <a:r>
                <a:rPr lang="en-US" sz="1000" dirty="0"/>
                <a:t>Xu, C., et al. 2011 https://doi.org/10.1021/jp206503d</a:t>
              </a:r>
              <a:endParaRPr lang="en-US" sz="1000" dirty="0">
                <a:effectLst/>
              </a:endParaRPr>
            </a:p>
          </p:txBody>
        </p:sp>
      </p:grpSp>
      <p:pic>
        <p:nvPicPr>
          <p:cNvPr id="2" name="Picture 1">
            <a:extLst>
              <a:ext uri="{FF2B5EF4-FFF2-40B4-BE49-F238E27FC236}">
                <a16:creationId xmlns:a16="http://schemas.microsoft.com/office/drawing/2014/main" id="{BFF39EDB-42BD-4231-B895-33764C81A3FF}"/>
              </a:ext>
            </a:extLst>
          </p:cNvPr>
          <p:cNvPicPr>
            <a:picLocks noChangeAspect="1"/>
          </p:cNvPicPr>
          <p:nvPr/>
        </p:nvPicPr>
        <p:blipFill>
          <a:blip r:embed="rId4"/>
          <a:stretch>
            <a:fillRect/>
          </a:stretch>
        </p:blipFill>
        <p:spPr>
          <a:xfrm>
            <a:off x="5291623" y="3893432"/>
            <a:ext cx="3606001" cy="2862263"/>
          </a:xfrm>
          <a:prstGeom prst="rect">
            <a:avLst/>
          </a:prstGeom>
        </p:spPr>
      </p:pic>
      <p:graphicFrame>
        <p:nvGraphicFramePr>
          <p:cNvPr id="22" name="Chart 21">
            <a:extLst>
              <a:ext uri="{FF2B5EF4-FFF2-40B4-BE49-F238E27FC236}">
                <a16:creationId xmlns:a16="http://schemas.microsoft.com/office/drawing/2014/main" id="{07ABF6E8-826D-4C52-B4ED-D2640954569D}"/>
              </a:ext>
            </a:extLst>
          </p:cNvPr>
          <p:cNvGraphicFramePr/>
          <p:nvPr>
            <p:extLst>
              <p:ext uri="{D42A27DB-BD31-4B8C-83A1-F6EECF244321}">
                <p14:modId xmlns:p14="http://schemas.microsoft.com/office/powerpoint/2010/main" val="1638884851"/>
              </p:ext>
            </p:extLst>
          </p:nvPr>
        </p:nvGraphicFramePr>
        <p:xfrm>
          <a:off x="583400" y="3671187"/>
          <a:ext cx="3814051" cy="3084508"/>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a:extLst>
              <a:ext uri="{FF2B5EF4-FFF2-40B4-BE49-F238E27FC236}">
                <a16:creationId xmlns:a16="http://schemas.microsoft.com/office/drawing/2014/main" id="{50158D4F-FC87-42B2-9A46-6D9C22D14795}"/>
              </a:ext>
            </a:extLst>
          </p:cNvPr>
          <p:cNvSpPr>
            <a:spLocks noGrp="1"/>
          </p:cNvSpPr>
          <p:nvPr>
            <p:ph type="sldNum" sz="quarter" idx="12"/>
          </p:nvPr>
        </p:nvSpPr>
        <p:spPr/>
        <p:txBody>
          <a:bodyPr/>
          <a:lstStyle/>
          <a:p>
            <a:fld id="{D82E2BC1-ECB2-41B0-B140-632631319B0D}" type="slidenum">
              <a:rPr lang="en-US" smtClean="0"/>
              <a:t>22</a:t>
            </a:fld>
            <a:endParaRPr lang="en-US"/>
          </a:p>
        </p:txBody>
      </p:sp>
    </p:spTree>
    <p:extLst>
      <p:ext uri="{BB962C8B-B14F-4D97-AF65-F5344CB8AC3E}">
        <p14:creationId xmlns:p14="http://schemas.microsoft.com/office/powerpoint/2010/main" val="2928646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F460-DEFF-4375-98D2-F02DC3C85A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4CAFE0-853F-4AF2-B075-39674E492D7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EDC63A5-60AC-4346-BD61-061EC7695DCB}"/>
              </a:ext>
            </a:extLst>
          </p:cNvPr>
          <p:cNvSpPr>
            <a:spLocks noGrp="1"/>
          </p:cNvSpPr>
          <p:nvPr>
            <p:ph type="sldNum" sz="quarter" idx="12"/>
          </p:nvPr>
        </p:nvSpPr>
        <p:spPr/>
        <p:txBody>
          <a:bodyPr/>
          <a:lstStyle/>
          <a:p>
            <a:fld id="{D82E2BC1-ECB2-41B0-B140-632631319B0D}" type="slidenum">
              <a:rPr lang="en-US" smtClean="0"/>
              <a:t>23</a:t>
            </a:fld>
            <a:endParaRPr lang="en-US"/>
          </a:p>
        </p:txBody>
      </p:sp>
    </p:spTree>
    <p:extLst>
      <p:ext uri="{BB962C8B-B14F-4D97-AF65-F5344CB8AC3E}">
        <p14:creationId xmlns:p14="http://schemas.microsoft.com/office/powerpoint/2010/main" val="39005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0C9E2C-12DE-4A70-89F7-910CCE4160D9}"/>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E13518E-812B-40FA-8C1B-31EB882E739F}"/>
              </a:ext>
            </a:extLst>
          </p:cNvPr>
          <p:cNvSpPr/>
          <p:nvPr/>
        </p:nvSpPr>
        <p:spPr>
          <a:xfrm>
            <a:off x="229185" y="458780"/>
            <a:ext cx="2121093" cy="367216"/>
          </a:xfrm>
          <a:prstGeom prst="rect">
            <a:avLst/>
          </a:prstGeom>
        </p:spPr>
        <p:txBody>
          <a:bodyPr wrap="none">
            <a:spAutoFit/>
          </a:bodyPr>
          <a:lstStyle/>
          <a:p>
            <a:pPr marL="342900" marR="0" lvl="0" indent="-342900">
              <a:lnSpc>
                <a:spcPct val="107000"/>
              </a:lnSpc>
              <a:spcBef>
                <a:spcPts val="0"/>
              </a:spcBef>
              <a:spcAft>
                <a:spcPts val="0"/>
              </a:spcAft>
              <a:buFont typeface="+mj-lt"/>
              <a:buAutoNum type="arabicPeriod" startAt="8"/>
            </a:pPr>
            <a:r>
              <a:rPr lang="en-US" b="1" dirty="0">
                <a:latin typeface="Arial" panose="020B0604020202020204" pitchFamily="34" charset="0"/>
                <a:ea typeface="Calibri" panose="020F0502020204030204" pitchFamily="34" charset="0"/>
                <a:cs typeface="Arial" panose="020B0604020202020204" pitchFamily="34" charset="0"/>
              </a:rPr>
              <a:t>Be consistent!</a:t>
            </a:r>
          </a:p>
        </p:txBody>
      </p:sp>
      <p:sp>
        <p:nvSpPr>
          <p:cNvPr id="2" name="Slide Number Placeholder 1">
            <a:extLst>
              <a:ext uri="{FF2B5EF4-FFF2-40B4-BE49-F238E27FC236}">
                <a16:creationId xmlns:a16="http://schemas.microsoft.com/office/drawing/2014/main" id="{6B287557-C199-4732-B6A1-F19EDDE6FE7B}"/>
              </a:ext>
            </a:extLst>
          </p:cNvPr>
          <p:cNvSpPr>
            <a:spLocks noGrp="1"/>
          </p:cNvSpPr>
          <p:nvPr>
            <p:ph type="sldNum" sz="quarter" idx="12"/>
          </p:nvPr>
        </p:nvSpPr>
        <p:spPr/>
        <p:txBody>
          <a:bodyPr/>
          <a:lstStyle/>
          <a:p>
            <a:fld id="{D82E2BC1-ECB2-41B0-B140-632631319B0D}" type="slidenum">
              <a:rPr lang="en-US" smtClean="0"/>
              <a:t>24</a:t>
            </a:fld>
            <a:endParaRPr lang="en-US"/>
          </a:p>
        </p:txBody>
      </p:sp>
    </p:spTree>
    <p:extLst>
      <p:ext uri="{BB962C8B-B14F-4D97-AF65-F5344CB8AC3E}">
        <p14:creationId xmlns:p14="http://schemas.microsoft.com/office/powerpoint/2010/main" val="1030539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0C9E2C-12DE-4A70-89F7-910CCE4160D9}"/>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2F64208-C1FD-4AC2-8C96-8E22C1328535}"/>
              </a:ext>
            </a:extLst>
          </p:cNvPr>
          <p:cNvSpPr>
            <a:spLocks noGrp="1"/>
          </p:cNvSpPr>
          <p:nvPr>
            <p:ph type="sldNum" sz="quarter" idx="12"/>
          </p:nvPr>
        </p:nvSpPr>
        <p:spPr/>
        <p:txBody>
          <a:bodyPr/>
          <a:lstStyle/>
          <a:p>
            <a:fld id="{D82E2BC1-ECB2-41B0-B140-632631319B0D}" type="slidenum">
              <a:rPr lang="en-US" smtClean="0"/>
              <a:t>25</a:t>
            </a:fld>
            <a:endParaRPr lang="en-US"/>
          </a:p>
        </p:txBody>
      </p:sp>
    </p:spTree>
    <p:extLst>
      <p:ext uri="{BB962C8B-B14F-4D97-AF65-F5344CB8AC3E}">
        <p14:creationId xmlns:p14="http://schemas.microsoft.com/office/powerpoint/2010/main" val="2255109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962C0B0-2EC7-4F55-8A38-235787CA755C}"/>
              </a:ext>
            </a:extLst>
          </p:cNvPr>
          <p:cNvSpPr>
            <a:spLocks noGrp="1"/>
          </p:cNvSpPr>
          <p:nvPr>
            <p:ph type="sldNum" sz="quarter" idx="12"/>
          </p:nvPr>
        </p:nvSpPr>
        <p:spPr/>
        <p:txBody>
          <a:bodyPr/>
          <a:lstStyle/>
          <a:p>
            <a:fld id="{D82E2BC1-ECB2-41B0-B140-632631319B0D}" type="slidenum">
              <a:rPr lang="en-US" smtClean="0"/>
              <a:t>26</a:t>
            </a:fld>
            <a:endParaRPr lang="en-US"/>
          </a:p>
        </p:txBody>
      </p:sp>
    </p:spTree>
    <p:extLst>
      <p:ext uri="{BB962C8B-B14F-4D97-AF65-F5344CB8AC3E}">
        <p14:creationId xmlns:p14="http://schemas.microsoft.com/office/powerpoint/2010/main" val="196763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D64D1D-EA68-4086-AEAE-625DA345E158}"/>
              </a:ext>
            </a:extLst>
          </p:cNvPr>
          <p:cNvSpPr/>
          <p:nvPr/>
        </p:nvSpPr>
        <p:spPr>
          <a:xfrm>
            <a:off x="0" y="1069902"/>
            <a:ext cx="9144000" cy="3524042"/>
          </a:xfrm>
          <a:prstGeom prst="rect">
            <a:avLst/>
          </a:prstGeom>
        </p:spPr>
        <p:txBody>
          <a:bodyPr wrap="square">
            <a:spAutoFit/>
          </a:bodyPr>
          <a:lstStyle/>
          <a:p>
            <a:pPr marL="342900" marR="0" lvl="0" indent="-342900">
              <a:spcBef>
                <a:spcPts val="600"/>
              </a:spcBef>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Axis Labels</a:t>
            </a:r>
          </a:p>
          <a:p>
            <a:pPr marL="342900" marR="0" lvl="0" indent="-342900">
              <a:spcBef>
                <a:spcPts val="600"/>
              </a:spcBef>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Axis tick marks and tick labels</a:t>
            </a:r>
          </a:p>
          <a:p>
            <a:pPr marL="342900" marR="0" lvl="0" indent="-342900">
              <a:spcBef>
                <a:spcPts val="600"/>
              </a:spcBef>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Legends and curve labels</a:t>
            </a:r>
          </a:p>
          <a:p>
            <a:pPr marL="342900" marR="0" lvl="0" indent="-342900">
              <a:spcBef>
                <a:spcPts val="600"/>
              </a:spcBef>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Plot Area</a:t>
            </a:r>
          </a:p>
          <a:p>
            <a:pPr marL="342900" marR="0" lvl="0" indent="-342900">
              <a:spcBef>
                <a:spcPts val="600"/>
              </a:spcBef>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Comparisons with other data sets</a:t>
            </a:r>
          </a:p>
          <a:p>
            <a:pPr marL="342900" marR="0" lvl="0" indent="-342900">
              <a:spcBef>
                <a:spcPts val="600"/>
              </a:spcBef>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Colors and curve differentiation</a:t>
            </a:r>
          </a:p>
          <a:p>
            <a:pPr marL="342900" marR="0" lvl="0" indent="-342900">
              <a:spcBef>
                <a:spcPts val="600"/>
              </a:spcBef>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Be consistent!</a:t>
            </a:r>
          </a:p>
          <a:p>
            <a:pPr marL="342900" marR="0" lvl="0" indent="-342900">
              <a:spcBef>
                <a:spcPts val="600"/>
              </a:spcBef>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In reports, captions are not optional and should be descriptive but not very interpretive. Presentation should generally not include captions.</a:t>
            </a:r>
          </a:p>
          <a:p>
            <a:pPr marL="342900" marR="0" lvl="0" indent="-342900">
              <a:spcBef>
                <a:spcPts val="600"/>
              </a:spcBef>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Titles are optional. </a:t>
            </a:r>
          </a:p>
          <a:p>
            <a:pPr marL="342900" marR="0" lvl="0" indent="-342900">
              <a:spcBef>
                <a:spcPts val="600"/>
              </a:spcBef>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Include a citation for any data plotted that you did not generate in the caption for a report, or near the plot (or in the bottom corner of the slide) in a presentation.</a:t>
            </a:r>
          </a:p>
          <a:p>
            <a:pPr marL="342900" marR="0" lvl="0" indent="-342900">
              <a:spcBef>
                <a:spcPts val="600"/>
              </a:spcBef>
              <a:spcAft>
                <a:spcPts val="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Don’t trust defaults!</a:t>
            </a:r>
          </a:p>
          <a:p>
            <a:pPr marL="342900" marR="0" lvl="0" indent="-342900">
              <a:spcBef>
                <a:spcPts val="600"/>
              </a:spcBef>
              <a:spcAft>
                <a:spcPts val="800"/>
              </a:spcAft>
              <a:buFont typeface="+mj-lt"/>
              <a:buAutoNum type="arabicPeriod"/>
            </a:pPr>
            <a:r>
              <a:rPr lang="en-US" sz="1200" dirty="0">
                <a:latin typeface="Arial" panose="020B0604020202020204" pitchFamily="34" charset="0"/>
                <a:ea typeface="Calibri" panose="020F0502020204030204" pitchFamily="34" charset="0"/>
                <a:cs typeface="Arial" panose="020B0604020202020204" pitchFamily="34" charset="0"/>
              </a:rPr>
              <a:t>Make your plot as understandable as possible with as little effort as possible. </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C2B875B-6DD8-4841-A437-857FBB71B18A}"/>
              </a:ext>
            </a:extLst>
          </p:cNvPr>
          <p:cNvSpPr/>
          <p:nvPr/>
        </p:nvSpPr>
        <p:spPr>
          <a:xfrm>
            <a:off x="2067147" y="85052"/>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C8DBF88-9B19-48AD-ACFB-C1D39602B048}"/>
              </a:ext>
            </a:extLst>
          </p:cNvPr>
          <p:cNvSpPr>
            <a:spLocks noGrp="1"/>
          </p:cNvSpPr>
          <p:nvPr>
            <p:ph type="sldNum" sz="quarter" idx="12"/>
          </p:nvPr>
        </p:nvSpPr>
        <p:spPr/>
        <p:txBody>
          <a:bodyPr/>
          <a:lstStyle/>
          <a:p>
            <a:fld id="{D82E2BC1-ECB2-41B0-B140-632631319B0D}" type="slidenum">
              <a:rPr lang="en-US" smtClean="0"/>
              <a:t>27</a:t>
            </a:fld>
            <a:endParaRPr lang="en-US"/>
          </a:p>
        </p:txBody>
      </p:sp>
    </p:spTree>
    <p:extLst>
      <p:ext uri="{BB962C8B-B14F-4D97-AF65-F5344CB8AC3E}">
        <p14:creationId xmlns:p14="http://schemas.microsoft.com/office/powerpoint/2010/main" val="2854810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35A2-E4F8-4837-8E13-147080CB9F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3B892C-1701-454E-9B59-0D6DBB88559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EC76C71-4104-4D24-AEA1-99A62C03446D}"/>
              </a:ext>
            </a:extLst>
          </p:cNvPr>
          <p:cNvSpPr>
            <a:spLocks noGrp="1"/>
          </p:cNvSpPr>
          <p:nvPr>
            <p:ph type="sldNum" sz="quarter" idx="12"/>
          </p:nvPr>
        </p:nvSpPr>
        <p:spPr/>
        <p:txBody>
          <a:bodyPr/>
          <a:lstStyle/>
          <a:p>
            <a:fld id="{D82E2BC1-ECB2-41B0-B140-632631319B0D}" type="slidenum">
              <a:rPr lang="en-US" smtClean="0"/>
              <a:t>28</a:t>
            </a:fld>
            <a:endParaRPr lang="en-US"/>
          </a:p>
        </p:txBody>
      </p:sp>
    </p:spTree>
    <p:extLst>
      <p:ext uri="{BB962C8B-B14F-4D97-AF65-F5344CB8AC3E}">
        <p14:creationId xmlns:p14="http://schemas.microsoft.com/office/powerpoint/2010/main" val="1290561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2A1E5B-C825-4C83-ABA0-9DDA59B3E709}"/>
              </a:ext>
            </a:extLst>
          </p:cNvPr>
          <p:cNvSpPr txBox="1"/>
          <p:nvPr/>
        </p:nvSpPr>
        <p:spPr>
          <a:xfrm>
            <a:off x="306659" y="317810"/>
            <a:ext cx="809020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 All text must be legible and properly formatted.</a:t>
            </a:r>
          </a:p>
        </p:txBody>
      </p:sp>
      <p:pic>
        <p:nvPicPr>
          <p:cNvPr id="5" name="Shape 136">
            <a:extLst>
              <a:ext uri="{FF2B5EF4-FFF2-40B4-BE49-F238E27FC236}">
                <a16:creationId xmlns:a16="http://schemas.microsoft.com/office/drawing/2014/main" id="{8815231E-DB7D-494F-896F-7775DC19048B}"/>
              </a:ext>
            </a:extLst>
          </p:cNvPr>
          <p:cNvPicPr preferRelativeResize="0"/>
          <p:nvPr/>
        </p:nvPicPr>
        <p:blipFill>
          <a:blip r:embed="rId2">
            <a:alphaModFix/>
          </a:blip>
          <a:stretch>
            <a:fillRect/>
          </a:stretch>
        </p:blipFill>
        <p:spPr>
          <a:xfrm>
            <a:off x="1192710" y="917682"/>
            <a:ext cx="3562351" cy="2586533"/>
          </a:xfrm>
          <a:prstGeom prst="rect">
            <a:avLst/>
          </a:prstGeom>
          <a:noFill/>
          <a:ln>
            <a:noFill/>
          </a:ln>
        </p:spPr>
      </p:pic>
      <p:sp>
        <p:nvSpPr>
          <p:cNvPr id="6" name="Slide Number Placeholder 5">
            <a:extLst>
              <a:ext uri="{FF2B5EF4-FFF2-40B4-BE49-F238E27FC236}">
                <a16:creationId xmlns:a16="http://schemas.microsoft.com/office/drawing/2014/main" id="{32D09A0F-6C21-4F9F-A9BE-D568D50A6C08}"/>
              </a:ext>
            </a:extLst>
          </p:cNvPr>
          <p:cNvSpPr>
            <a:spLocks noGrp="1"/>
          </p:cNvSpPr>
          <p:nvPr>
            <p:ph type="sldNum" sz="quarter" idx="12"/>
          </p:nvPr>
        </p:nvSpPr>
        <p:spPr/>
        <p:txBody>
          <a:bodyPr/>
          <a:lstStyle/>
          <a:p>
            <a:fld id="{D82E2BC1-ECB2-41B0-B140-632631319B0D}" type="slidenum">
              <a:rPr lang="en-US" smtClean="0"/>
              <a:t>29</a:t>
            </a:fld>
            <a:endParaRPr lang="en-US"/>
          </a:p>
        </p:txBody>
      </p:sp>
    </p:spTree>
    <p:extLst>
      <p:ext uri="{BB962C8B-B14F-4D97-AF65-F5344CB8AC3E}">
        <p14:creationId xmlns:p14="http://schemas.microsoft.com/office/powerpoint/2010/main" val="58341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D64D1D-EA68-4086-AEAE-625DA345E158}"/>
              </a:ext>
            </a:extLst>
          </p:cNvPr>
          <p:cNvSpPr/>
          <p:nvPr/>
        </p:nvSpPr>
        <p:spPr>
          <a:xfrm>
            <a:off x="0" y="519012"/>
            <a:ext cx="9144000" cy="1409681"/>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1600" b="1" dirty="0">
                <a:latin typeface="Arial" panose="020B0604020202020204" pitchFamily="34" charset="0"/>
                <a:ea typeface="Calibri" panose="020F0502020204030204" pitchFamily="34" charset="0"/>
                <a:cs typeface="Arial" panose="020B0604020202020204" pitchFamily="34" charset="0"/>
              </a:rPr>
              <a:t>Axis Labels</a:t>
            </a:r>
          </a:p>
          <a:p>
            <a:pPr marL="742950" marR="0" lvl="1" indent="-285750">
              <a:lnSpc>
                <a:spcPct val="107000"/>
              </a:lnSpc>
              <a:spcBef>
                <a:spcPts val="0"/>
              </a:spcBef>
              <a:spcAft>
                <a:spcPts val="0"/>
              </a:spcAft>
              <a:buFont typeface="+mj-lt"/>
              <a:buAutoNum type="alphaLcPeriod"/>
            </a:pPr>
            <a:r>
              <a:rPr lang="en-US" sz="1600" b="1" dirty="0">
                <a:latin typeface="Arial" panose="020B0604020202020204" pitchFamily="34" charset="0"/>
                <a:ea typeface="Calibri" panose="020F0502020204030204" pitchFamily="34" charset="0"/>
                <a:cs typeface="Arial" panose="020B0604020202020204" pitchFamily="34" charset="0"/>
              </a:rPr>
              <a:t>Appropriate font size </a:t>
            </a:r>
            <a:r>
              <a:rPr lang="en-US" sz="1600" dirty="0">
                <a:latin typeface="Arial" panose="020B0604020202020204" pitchFamily="34" charset="0"/>
                <a:ea typeface="Calibri" panose="020F0502020204030204" pitchFamily="34" charset="0"/>
                <a:cs typeface="Arial" panose="020B0604020202020204" pitchFamily="34" charset="0"/>
              </a:rPr>
              <a:t>(and sans font)</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Include units</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Be descriptive, or use symbols defined nearby </a:t>
            </a:r>
          </a:p>
          <a:p>
            <a:pPr marL="342900" marR="0" lvl="0" indent="-342900">
              <a:lnSpc>
                <a:spcPct val="107000"/>
              </a:lnSpc>
              <a:spcBef>
                <a:spcPts val="0"/>
              </a:spcBef>
              <a:spcAft>
                <a:spcPts val="0"/>
              </a:spcAft>
              <a:buFont typeface="+mj-lt"/>
              <a:buAutoNum type="arabicPeriod"/>
            </a:pP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019D324-8B32-454E-A93D-B41A23736A3F}"/>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pic>
        <p:nvPicPr>
          <p:cNvPr id="6" name="Shape 136">
            <a:extLst>
              <a:ext uri="{FF2B5EF4-FFF2-40B4-BE49-F238E27FC236}">
                <a16:creationId xmlns:a16="http://schemas.microsoft.com/office/drawing/2014/main" id="{345AAA8F-4936-404E-B285-082687BBFE3D}"/>
              </a:ext>
            </a:extLst>
          </p:cNvPr>
          <p:cNvPicPr preferRelativeResize="0"/>
          <p:nvPr/>
        </p:nvPicPr>
        <p:blipFill>
          <a:blip r:embed="rId2">
            <a:alphaModFix/>
          </a:blip>
          <a:stretch>
            <a:fillRect/>
          </a:stretch>
        </p:blipFill>
        <p:spPr>
          <a:xfrm>
            <a:off x="595810" y="1743182"/>
            <a:ext cx="3562351" cy="2586533"/>
          </a:xfrm>
          <a:prstGeom prst="rect">
            <a:avLst/>
          </a:prstGeom>
          <a:noFill/>
          <a:ln>
            <a:noFill/>
          </a:ln>
        </p:spPr>
      </p:pic>
      <p:pic>
        <p:nvPicPr>
          <p:cNvPr id="2" name="Picture 1">
            <a:extLst>
              <a:ext uri="{FF2B5EF4-FFF2-40B4-BE49-F238E27FC236}">
                <a16:creationId xmlns:a16="http://schemas.microsoft.com/office/drawing/2014/main" id="{70A02C1E-7DF7-43F3-88E9-915E16CCA426}"/>
              </a:ext>
            </a:extLst>
          </p:cNvPr>
          <p:cNvPicPr>
            <a:picLocks noChangeAspect="1"/>
          </p:cNvPicPr>
          <p:nvPr/>
        </p:nvPicPr>
        <p:blipFill>
          <a:blip r:embed="rId3"/>
          <a:stretch>
            <a:fillRect/>
          </a:stretch>
        </p:blipFill>
        <p:spPr>
          <a:xfrm>
            <a:off x="2857500" y="1411388"/>
            <a:ext cx="6286500" cy="5524500"/>
          </a:xfrm>
          <a:prstGeom prst="rect">
            <a:avLst/>
          </a:prstGeom>
        </p:spPr>
      </p:pic>
      <p:grpSp>
        <p:nvGrpSpPr>
          <p:cNvPr id="8" name="Group 7">
            <a:extLst>
              <a:ext uri="{FF2B5EF4-FFF2-40B4-BE49-F238E27FC236}">
                <a16:creationId xmlns:a16="http://schemas.microsoft.com/office/drawing/2014/main" id="{8B7BF5DD-6F0D-487D-B90F-F54E1A2C9037}"/>
              </a:ext>
            </a:extLst>
          </p:cNvPr>
          <p:cNvGrpSpPr/>
          <p:nvPr/>
        </p:nvGrpSpPr>
        <p:grpSpPr>
          <a:xfrm>
            <a:off x="160337" y="3036448"/>
            <a:ext cx="4772025" cy="3231869"/>
            <a:chOff x="160337" y="3036448"/>
            <a:chExt cx="4772025" cy="3231869"/>
          </a:xfrm>
        </p:grpSpPr>
        <p:pic>
          <p:nvPicPr>
            <p:cNvPr id="3" name="Picture 2">
              <a:extLst>
                <a:ext uri="{FF2B5EF4-FFF2-40B4-BE49-F238E27FC236}">
                  <a16:creationId xmlns:a16="http://schemas.microsoft.com/office/drawing/2014/main" id="{69245A77-1311-4F6A-BCC3-FC04A0E95724}"/>
                </a:ext>
              </a:extLst>
            </p:cNvPr>
            <p:cNvPicPr>
              <a:picLocks noChangeAspect="1"/>
            </p:cNvPicPr>
            <p:nvPr/>
          </p:nvPicPr>
          <p:blipFill>
            <a:blip r:embed="rId4"/>
            <a:stretch>
              <a:fillRect/>
            </a:stretch>
          </p:blipFill>
          <p:spPr>
            <a:xfrm>
              <a:off x="160337" y="3036448"/>
              <a:ext cx="4772025" cy="2990850"/>
            </a:xfrm>
            <a:prstGeom prst="rect">
              <a:avLst/>
            </a:prstGeom>
          </p:spPr>
        </p:pic>
        <p:sp>
          <p:nvSpPr>
            <p:cNvPr id="7" name="Rectangle 6">
              <a:extLst>
                <a:ext uri="{FF2B5EF4-FFF2-40B4-BE49-F238E27FC236}">
                  <a16:creationId xmlns:a16="http://schemas.microsoft.com/office/drawing/2014/main" id="{D9D1111F-0E13-46B7-82B8-62F5EEAD38D7}"/>
                </a:ext>
              </a:extLst>
            </p:cNvPr>
            <p:cNvSpPr/>
            <p:nvPr/>
          </p:nvSpPr>
          <p:spPr>
            <a:xfrm>
              <a:off x="260349" y="6022096"/>
              <a:ext cx="4572000" cy="246221"/>
            </a:xfrm>
            <a:prstGeom prst="rect">
              <a:avLst/>
            </a:prstGeom>
            <a:solidFill>
              <a:schemeClr val="bg1"/>
            </a:solidFill>
          </p:spPr>
          <p:txBody>
            <a:bodyPr>
              <a:spAutoFit/>
            </a:bodyPr>
            <a:lstStyle/>
            <a:p>
              <a:pPr marL="304800" indent="-304800"/>
              <a:r>
                <a:rPr lang="en-US" sz="1000" dirty="0"/>
                <a:t>Saldana, M. H., et al. https://doi.org/10.1021/acs.energyfuels.6b01752</a:t>
              </a:r>
              <a:endParaRPr lang="en-US" sz="1000" dirty="0">
                <a:effectLst/>
              </a:endParaRPr>
            </a:p>
          </p:txBody>
        </p:sp>
      </p:grpSp>
      <p:sp>
        <p:nvSpPr>
          <p:cNvPr id="9" name="Slide Number Placeholder 8">
            <a:extLst>
              <a:ext uri="{FF2B5EF4-FFF2-40B4-BE49-F238E27FC236}">
                <a16:creationId xmlns:a16="http://schemas.microsoft.com/office/drawing/2014/main" id="{5F828F01-8371-47A7-BD29-39FDC29A1C17}"/>
              </a:ext>
            </a:extLst>
          </p:cNvPr>
          <p:cNvSpPr>
            <a:spLocks noGrp="1"/>
          </p:cNvSpPr>
          <p:nvPr>
            <p:ph type="sldNum" sz="quarter" idx="12"/>
          </p:nvPr>
        </p:nvSpPr>
        <p:spPr/>
        <p:txBody>
          <a:bodyPr/>
          <a:lstStyle/>
          <a:p>
            <a:fld id="{D82E2BC1-ECB2-41B0-B140-632631319B0D}" type="slidenum">
              <a:rPr lang="en-US" smtClean="0"/>
              <a:t>3</a:t>
            </a:fld>
            <a:endParaRPr lang="en-US"/>
          </a:p>
        </p:txBody>
      </p:sp>
    </p:spTree>
    <p:extLst>
      <p:ext uri="{BB962C8B-B14F-4D97-AF65-F5344CB8AC3E}">
        <p14:creationId xmlns:p14="http://schemas.microsoft.com/office/powerpoint/2010/main" val="217830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EDAB-DC3B-4FBD-9470-5A17DF2FA5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202A5C-7E36-491C-B54C-F1284DE60F2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DAA0140-D4D2-47E6-BCA9-1B95AD4CD32B}"/>
              </a:ext>
            </a:extLst>
          </p:cNvPr>
          <p:cNvSpPr>
            <a:spLocks noGrp="1"/>
          </p:cNvSpPr>
          <p:nvPr>
            <p:ph type="sldNum" sz="quarter" idx="12"/>
          </p:nvPr>
        </p:nvSpPr>
        <p:spPr/>
        <p:txBody>
          <a:bodyPr/>
          <a:lstStyle/>
          <a:p>
            <a:fld id="{D82E2BC1-ECB2-41B0-B140-632631319B0D}" type="slidenum">
              <a:rPr lang="en-US" smtClean="0"/>
              <a:t>30</a:t>
            </a:fld>
            <a:endParaRPr lang="en-US"/>
          </a:p>
        </p:txBody>
      </p:sp>
    </p:spTree>
    <p:extLst>
      <p:ext uri="{BB962C8B-B14F-4D97-AF65-F5344CB8AC3E}">
        <p14:creationId xmlns:p14="http://schemas.microsoft.com/office/powerpoint/2010/main" val="541982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36">
            <a:extLst>
              <a:ext uri="{FF2B5EF4-FFF2-40B4-BE49-F238E27FC236}">
                <a16:creationId xmlns:a16="http://schemas.microsoft.com/office/drawing/2014/main" id="{88AB4386-A1CC-48FF-BF5A-5C0E34D563B0}"/>
              </a:ext>
            </a:extLst>
          </p:cNvPr>
          <p:cNvPicPr preferRelativeResize="0"/>
          <p:nvPr/>
        </p:nvPicPr>
        <p:blipFill>
          <a:blip r:embed="rId2">
            <a:alphaModFix/>
          </a:blip>
          <a:stretch>
            <a:fillRect/>
          </a:stretch>
        </p:blipFill>
        <p:spPr>
          <a:xfrm>
            <a:off x="317339" y="326668"/>
            <a:ext cx="3562351" cy="2586533"/>
          </a:xfrm>
          <a:prstGeom prst="rect">
            <a:avLst/>
          </a:prstGeom>
          <a:noFill/>
          <a:ln>
            <a:noFill/>
          </a:ln>
        </p:spPr>
      </p:pic>
      <p:pic>
        <p:nvPicPr>
          <p:cNvPr id="5" name="Shape 157">
            <a:extLst>
              <a:ext uri="{FF2B5EF4-FFF2-40B4-BE49-F238E27FC236}">
                <a16:creationId xmlns:a16="http://schemas.microsoft.com/office/drawing/2014/main" id="{D6ACC7A2-6A8B-4D82-99BE-1A30ABABF0D0}"/>
              </a:ext>
            </a:extLst>
          </p:cNvPr>
          <p:cNvPicPr preferRelativeResize="0"/>
          <p:nvPr/>
        </p:nvPicPr>
        <p:blipFill>
          <a:blip r:embed="rId3">
            <a:alphaModFix/>
          </a:blip>
          <a:stretch>
            <a:fillRect/>
          </a:stretch>
        </p:blipFill>
        <p:spPr>
          <a:xfrm>
            <a:off x="3797725" y="3429000"/>
            <a:ext cx="5346275" cy="3201100"/>
          </a:xfrm>
          <a:prstGeom prst="rect">
            <a:avLst/>
          </a:prstGeom>
          <a:noFill/>
          <a:ln>
            <a:noFill/>
          </a:ln>
        </p:spPr>
      </p:pic>
    </p:spTree>
    <p:extLst>
      <p:ext uri="{BB962C8B-B14F-4D97-AF65-F5344CB8AC3E}">
        <p14:creationId xmlns:p14="http://schemas.microsoft.com/office/powerpoint/2010/main" val="1304402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91">
            <a:extLst>
              <a:ext uri="{FF2B5EF4-FFF2-40B4-BE49-F238E27FC236}">
                <a16:creationId xmlns:a16="http://schemas.microsoft.com/office/drawing/2014/main" id="{E57CCEC5-E26F-4394-8252-30E3F5FACC8F}"/>
              </a:ext>
            </a:extLst>
          </p:cNvPr>
          <p:cNvPicPr preferRelativeResize="0"/>
          <p:nvPr/>
        </p:nvPicPr>
        <p:blipFill>
          <a:blip r:embed="rId2">
            <a:alphaModFix/>
          </a:blip>
          <a:stretch>
            <a:fillRect/>
          </a:stretch>
        </p:blipFill>
        <p:spPr>
          <a:xfrm>
            <a:off x="463337" y="1614525"/>
            <a:ext cx="4267200" cy="3100825"/>
          </a:xfrm>
          <a:prstGeom prst="rect">
            <a:avLst/>
          </a:prstGeom>
          <a:noFill/>
          <a:ln>
            <a:noFill/>
          </a:ln>
        </p:spPr>
      </p:pic>
      <p:sp>
        <p:nvSpPr>
          <p:cNvPr id="5" name="Shape 193">
            <a:extLst>
              <a:ext uri="{FF2B5EF4-FFF2-40B4-BE49-F238E27FC236}">
                <a16:creationId xmlns:a16="http://schemas.microsoft.com/office/drawing/2014/main" id="{375C9000-F48F-4454-ACF5-21CF8476CFC3}"/>
              </a:ext>
            </a:extLst>
          </p:cNvPr>
          <p:cNvSpPr txBox="1"/>
          <p:nvPr/>
        </p:nvSpPr>
        <p:spPr>
          <a:xfrm>
            <a:off x="907962" y="4818675"/>
            <a:ext cx="7772700" cy="4248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rtl="0">
              <a:spcBef>
                <a:spcPts val="0"/>
              </a:spcBef>
              <a:spcAft>
                <a:spcPts val="0"/>
              </a:spcAft>
              <a:buNone/>
            </a:pPr>
            <a:r>
              <a:rPr lang="en"/>
              <a:t>Note (Legend of Graphs): (a,b) = (tube diameter (ft), number of tubes)</a:t>
            </a:r>
            <a:endParaRPr/>
          </a:p>
        </p:txBody>
      </p:sp>
      <p:pic>
        <p:nvPicPr>
          <p:cNvPr id="6" name="Picture 5">
            <a:extLst>
              <a:ext uri="{FF2B5EF4-FFF2-40B4-BE49-F238E27FC236}">
                <a16:creationId xmlns:a16="http://schemas.microsoft.com/office/drawing/2014/main" id="{7994A4F9-0873-4A5C-B9A3-FAEEF90FBA75}"/>
              </a:ext>
            </a:extLst>
          </p:cNvPr>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7967" y="596499"/>
            <a:ext cx="4282448" cy="263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a:extLst>
              <a:ext uri="{FF2B5EF4-FFF2-40B4-BE49-F238E27FC236}">
                <a16:creationId xmlns:a16="http://schemas.microsoft.com/office/drawing/2014/main" id="{41B4B184-8E6A-481F-B46F-3F633275E82B}"/>
              </a:ext>
            </a:extLst>
          </p:cNvPr>
          <p:cNvSpPr>
            <a:spLocks noGrp="1"/>
          </p:cNvSpPr>
          <p:nvPr>
            <p:ph type="sldNum" sz="quarter" idx="12"/>
          </p:nvPr>
        </p:nvSpPr>
        <p:spPr/>
        <p:txBody>
          <a:bodyPr/>
          <a:lstStyle/>
          <a:p>
            <a:fld id="{D82E2BC1-ECB2-41B0-B140-632631319B0D}" type="slidenum">
              <a:rPr lang="en-US" smtClean="0"/>
              <a:t>32</a:t>
            </a:fld>
            <a:endParaRPr lang="en-US"/>
          </a:p>
        </p:txBody>
      </p:sp>
    </p:spTree>
    <p:extLst>
      <p:ext uri="{BB962C8B-B14F-4D97-AF65-F5344CB8AC3E}">
        <p14:creationId xmlns:p14="http://schemas.microsoft.com/office/powerpoint/2010/main" val="1443874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C00-000002000000}"/>
              </a:ext>
            </a:extLst>
          </p:cNvPr>
          <p:cNvGraphicFramePr>
            <a:graphicFrameLocks noGrp="1"/>
          </p:cNvGraphicFramePr>
          <p:nvPr/>
        </p:nvGraphicFramePr>
        <p:xfrm>
          <a:off x="207267" y="792661"/>
          <a:ext cx="5899248" cy="501041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A9D25324-37B1-46B6-85A8-D4460DD1BB11}"/>
              </a:ext>
            </a:extLst>
          </p:cNvPr>
          <p:cNvPicPr>
            <a:picLocks noChangeAspect="1"/>
          </p:cNvPicPr>
          <p:nvPr/>
        </p:nvPicPr>
        <p:blipFill>
          <a:blip r:embed="rId3"/>
          <a:stretch>
            <a:fillRect/>
          </a:stretch>
        </p:blipFill>
        <p:spPr>
          <a:xfrm>
            <a:off x="3452923" y="5803071"/>
            <a:ext cx="5483811" cy="262269"/>
          </a:xfrm>
          <a:prstGeom prst="rect">
            <a:avLst/>
          </a:prstGeom>
        </p:spPr>
      </p:pic>
      <p:sp>
        <p:nvSpPr>
          <p:cNvPr id="6" name="Slide Number Placeholder 5">
            <a:extLst>
              <a:ext uri="{FF2B5EF4-FFF2-40B4-BE49-F238E27FC236}">
                <a16:creationId xmlns:a16="http://schemas.microsoft.com/office/drawing/2014/main" id="{048384DC-054C-401E-8839-06A98EE44AF1}"/>
              </a:ext>
            </a:extLst>
          </p:cNvPr>
          <p:cNvSpPr>
            <a:spLocks noGrp="1"/>
          </p:cNvSpPr>
          <p:nvPr>
            <p:ph type="sldNum" sz="quarter" idx="12"/>
          </p:nvPr>
        </p:nvSpPr>
        <p:spPr/>
        <p:txBody>
          <a:bodyPr/>
          <a:lstStyle/>
          <a:p>
            <a:fld id="{D82E2BC1-ECB2-41B0-B140-632631319B0D}" type="slidenum">
              <a:rPr lang="en-US" smtClean="0"/>
              <a:t>33</a:t>
            </a:fld>
            <a:endParaRPr lang="en-US"/>
          </a:p>
        </p:txBody>
      </p:sp>
    </p:spTree>
    <p:extLst>
      <p:ext uri="{BB962C8B-B14F-4D97-AF65-F5344CB8AC3E}">
        <p14:creationId xmlns:p14="http://schemas.microsoft.com/office/powerpoint/2010/main" val="3414253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86">
            <a:extLst>
              <a:ext uri="{FF2B5EF4-FFF2-40B4-BE49-F238E27FC236}">
                <a16:creationId xmlns:a16="http://schemas.microsoft.com/office/drawing/2014/main" id="{3989768E-A4AC-428D-A2BE-21ACA8636AC3}"/>
              </a:ext>
            </a:extLst>
          </p:cNvPr>
          <p:cNvPicPr preferRelativeResize="0"/>
          <p:nvPr/>
        </p:nvPicPr>
        <p:blipFill>
          <a:blip r:embed="rId2">
            <a:alphaModFix/>
          </a:blip>
          <a:stretch>
            <a:fillRect/>
          </a:stretch>
        </p:blipFill>
        <p:spPr>
          <a:xfrm>
            <a:off x="2184638" y="1980600"/>
            <a:ext cx="4774725" cy="2896800"/>
          </a:xfrm>
          <a:prstGeom prst="rect">
            <a:avLst/>
          </a:prstGeom>
          <a:noFill/>
          <a:ln>
            <a:noFill/>
          </a:ln>
        </p:spPr>
      </p:pic>
      <p:sp>
        <p:nvSpPr>
          <p:cNvPr id="5" name="Slide Number Placeholder 4">
            <a:extLst>
              <a:ext uri="{FF2B5EF4-FFF2-40B4-BE49-F238E27FC236}">
                <a16:creationId xmlns:a16="http://schemas.microsoft.com/office/drawing/2014/main" id="{31378FB6-7EFB-4F44-AD93-A4777EC34AAA}"/>
              </a:ext>
            </a:extLst>
          </p:cNvPr>
          <p:cNvSpPr>
            <a:spLocks noGrp="1"/>
          </p:cNvSpPr>
          <p:nvPr>
            <p:ph type="sldNum" sz="quarter" idx="12"/>
          </p:nvPr>
        </p:nvSpPr>
        <p:spPr/>
        <p:txBody>
          <a:bodyPr/>
          <a:lstStyle/>
          <a:p>
            <a:fld id="{D82E2BC1-ECB2-41B0-B140-632631319B0D}" type="slidenum">
              <a:rPr lang="en-US" smtClean="0"/>
              <a:t>34</a:t>
            </a:fld>
            <a:endParaRPr lang="en-US"/>
          </a:p>
        </p:txBody>
      </p:sp>
    </p:spTree>
    <p:extLst>
      <p:ext uri="{BB962C8B-B14F-4D97-AF65-F5344CB8AC3E}">
        <p14:creationId xmlns:p14="http://schemas.microsoft.com/office/powerpoint/2010/main" val="3827822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9E2E47-5E65-4E63-B80C-619FC8E3D8B0}"/>
              </a:ext>
            </a:extLst>
          </p:cNvPr>
          <p:cNvPicPr>
            <a:picLocks noChangeAspect="1"/>
          </p:cNvPicPr>
          <p:nvPr/>
        </p:nvPicPr>
        <p:blipFill>
          <a:blip r:embed="rId2"/>
          <a:stretch>
            <a:fillRect/>
          </a:stretch>
        </p:blipFill>
        <p:spPr>
          <a:xfrm>
            <a:off x="2267512" y="2344356"/>
            <a:ext cx="4608975" cy="2169287"/>
          </a:xfrm>
          <a:prstGeom prst="rect">
            <a:avLst/>
          </a:prstGeom>
        </p:spPr>
      </p:pic>
      <p:sp>
        <p:nvSpPr>
          <p:cNvPr id="5" name="Slide Number Placeholder 4">
            <a:extLst>
              <a:ext uri="{FF2B5EF4-FFF2-40B4-BE49-F238E27FC236}">
                <a16:creationId xmlns:a16="http://schemas.microsoft.com/office/drawing/2014/main" id="{652EF06F-9602-4B9B-9BE5-25CC26A58B05}"/>
              </a:ext>
            </a:extLst>
          </p:cNvPr>
          <p:cNvSpPr>
            <a:spLocks noGrp="1"/>
          </p:cNvSpPr>
          <p:nvPr>
            <p:ph type="sldNum" sz="quarter" idx="12"/>
          </p:nvPr>
        </p:nvSpPr>
        <p:spPr/>
        <p:txBody>
          <a:bodyPr/>
          <a:lstStyle/>
          <a:p>
            <a:fld id="{D82E2BC1-ECB2-41B0-B140-632631319B0D}" type="slidenum">
              <a:rPr lang="en-US" smtClean="0"/>
              <a:t>35</a:t>
            </a:fld>
            <a:endParaRPr lang="en-US"/>
          </a:p>
        </p:txBody>
      </p:sp>
    </p:spTree>
    <p:extLst>
      <p:ext uri="{BB962C8B-B14F-4D97-AF65-F5344CB8AC3E}">
        <p14:creationId xmlns:p14="http://schemas.microsoft.com/office/powerpoint/2010/main" val="1632119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BE82F2-3007-420C-93F0-D530F4D7E0A9}"/>
              </a:ext>
            </a:extLst>
          </p:cNvPr>
          <p:cNvPicPr>
            <a:picLocks noChangeAspect="1"/>
          </p:cNvPicPr>
          <p:nvPr/>
        </p:nvPicPr>
        <p:blipFill>
          <a:blip r:embed="rId2"/>
          <a:stretch>
            <a:fillRect/>
          </a:stretch>
        </p:blipFill>
        <p:spPr>
          <a:xfrm>
            <a:off x="466725" y="590550"/>
            <a:ext cx="8210550" cy="5676900"/>
          </a:xfrm>
          <a:prstGeom prst="rect">
            <a:avLst/>
          </a:prstGeom>
        </p:spPr>
      </p:pic>
      <p:sp>
        <p:nvSpPr>
          <p:cNvPr id="5" name="Slide Number Placeholder 4">
            <a:extLst>
              <a:ext uri="{FF2B5EF4-FFF2-40B4-BE49-F238E27FC236}">
                <a16:creationId xmlns:a16="http://schemas.microsoft.com/office/drawing/2014/main" id="{3F8E4DE9-5228-4953-846B-7178F2BA7CF4}"/>
              </a:ext>
            </a:extLst>
          </p:cNvPr>
          <p:cNvSpPr>
            <a:spLocks noGrp="1"/>
          </p:cNvSpPr>
          <p:nvPr>
            <p:ph type="sldNum" sz="quarter" idx="12"/>
          </p:nvPr>
        </p:nvSpPr>
        <p:spPr/>
        <p:txBody>
          <a:bodyPr/>
          <a:lstStyle/>
          <a:p>
            <a:fld id="{D82E2BC1-ECB2-41B0-B140-632631319B0D}" type="slidenum">
              <a:rPr lang="en-US" smtClean="0"/>
              <a:t>36</a:t>
            </a:fld>
            <a:endParaRPr lang="en-US"/>
          </a:p>
        </p:txBody>
      </p:sp>
    </p:spTree>
    <p:extLst>
      <p:ext uri="{BB962C8B-B14F-4D97-AF65-F5344CB8AC3E}">
        <p14:creationId xmlns:p14="http://schemas.microsoft.com/office/powerpoint/2010/main" val="1151559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F6EE89-CC48-4991-8F3D-1ACDF2382BE1}"/>
              </a:ext>
            </a:extLst>
          </p:cNvPr>
          <p:cNvPicPr>
            <a:picLocks noChangeAspect="1"/>
          </p:cNvPicPr>
          <p:nvPr/>
        </p:nvPicPr>
        <p:blipFill>
          <a:blip r:embed="rId2"/>
          <a:stretch>
            <a:fillRect/>
          </a:stretch>
        </p:blipFill>
        <p:spPr>
          <a:xfrm>
            <a:off x="1415593" y="1418208"/>
            <a:ext cx="6312813" cy="4021584"/>
          </a:xfrm>
          <a:prstGeom prst="rect">
            <a:avLst/>
          </a:prstGeom>
        </p:spPr>
      </p:pic>
      <p:sp>
        <p:nvSpPr>
          <p:cNvPr id="5" name="Slide Number Placeholder 4">
            <a:extLst>
              <a:ext uri="{FF2B5EF4-FFF2-40B4-BE49-F238E27FC236}">
                <a16:creationId xmlns:a16="http://schemas.microsoft.com/office/drawing/2014/main" id="{4D57F955-0122-428C-A103-AF25CDECC6FE}"/>
              </a:ext>
            </a:extLst>
          </p:cNvPr>
          <p:cNvSpPr>
            <a:spLocks noGrp="1"/>
          </p:cNvSpPr>
          <p:nvPr>
            <p:ph type="sldNum" sz="quarter" idx="12"/>
          </p:nvPr>
        </p:nvSpPr>
        <p:spPr/>
        <p:txBody>
          <a:bodyPr/>
          <a:lstStyle/>
          <a:p>
            <a:fld id="{D82E2BC1-ECB2-41B0-B140-632631319B0D}" type="slidenum">
              <a:rPr lang="en-US" smtClean="0"/>
              <a:t>37</a:t>
            </a:fld>
            <a:endParaRPr lang="en-US"/>
          </a:p>
        </p:txBody>
      </p:sp>
    </p:spTree>
    <p:extLst>
      <p:ext uri="{BB962C8B-B14F-4D97-AF65-F5344CB8AC3E}">
        <p14:creationId xmlns:p14="http://schemas.microsoft.com/office/powerpoint/2010/main" val="3118204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6B87AD-94AC-4627-95D4-21CE7A37D9EB}"/>
              </a:ext>
            </a:extLst>
          </p:cNvPr>
          <p:cNvPicPr>
            <a:picLocks noChangeAspect="1"/>
          </p:cNvPicPr>
          <p:nvPr/>
        </p:nvPicPr>
        <p:blipFill>
          <a:blip r:embed="rId2"/>
          <a:stretch>
            <a:fillRect/>
          </a:stretch>
        </p:blipFill>
        <p:spPr>
          <a:xfrm>
            <a:off x="1390959" y="1240295"/>
            <a:ext cx="6362082" cy="4377409"/>
          </a:xfrm>
          <a:prstGeom prst="rect">
            <a:avLst/>
          </a:prstGeom>
        </p:spPr>
      </p:pic>
      <p:sp>
        <p:nvSpPr>
          <p:cNvPr id="5" name="Slide Number Placeholder 4">
            <a:extLst>
              <a:ext uri="{FF2B5EF4-FFF2-40B4-BE49-F238E27FC236}">
                <a16:creationId xmlns:a16="http://schemas.microsoft.com/office/drawing/2014/main" id="{3C1105BD-483A-4866-8BDB-9E6912607D42}"/>
              </a:ext>
            </a:extLst>
          </p:cNvPr>
          <p:cNvSpPr>
            <a:spLocks noGrp="1"/>
          </p:cNvSpPr>
          <p:nvPr>
            <p:ph type="sldNum" sz="quarter" idx="12"/>
          </p:nvPr>
        </p:nvSpPr>
        <p:spPr/>
        <p:txBody>
          <a:bodyPr/>
          <a:lstStyle/>
          <a:p>
            <a:fld id="{D82E2BC1-ECB2-41B0-B140-632631319B0D}" type="slidenum">
              <a:rPr lang="en-US" smtClean="0"/>
              <a:t>38</a:t>
            </a:fld>
            <a:endParaRPr lang="en-US"/>
          </a:p>
        </p:txBody>
      </p:sp>
    </p:spTree>
    <p:extLst>
      <p:ext uri="{BB962C8B-B14F-4D97-AF65-F5344CB8AC3E}">
        <p14:creationId xmlns:p14="http://schemas.microsoft.com/office/powerpoint/2010/main" val="3072602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41CE2F-D91A-4EEB-B411-912FE020446A}"/>
              </a:ext>
            </a:extLst>
          </p:cNvPr>
          <p:cNvPicPr>
            <a:picLocks noChangeAspect="1"/>
          </p:cNvPicPr>
          <p:nvPr/>
        </p:nvPicPr>
        <p:blipFill>
          <a:blip r:embed="rId2"/>
          <a:stretch>
            <a:fillRect/>
          </a:stretch>
        </p:blipFill>
        <p:spPr>
          <a:xfrm>
            <a:off x="1871663" y="1768702"/>
            <a:ext cx="5400675" cy="3320596"/>
          </a:xfrm>
          <a:prstGeom prst="rect">
            <a:avLst/>
          </a:prstGeom>
        </p:spPr>
      </p:pic>
      <p:sp>
        <p:nvSpPr>
          <p:cNvPr id="6" name="Slide Number Placeholder 5">
            <a:extLst>
              <a:ext uri="{FF2B5EF4-FFF2-40B4-BE49-F238E27FC236}">
                <a16:creationId xmlns:a16="http://schemas.microsoft.com/office/drawing/2014/main" id="{ED829908-9E9B-4FEE-9FD6-48605B208714}"/>
              </a:ext>
            </a:extLst>
          </p:cNvPr>
          <p:cNvSpPr>
            <a:spLocks noGrp="1"/>
          </p:cNvSpPr>
          <p:nvPr>
            <p:ph type="sldNum" sz="quarter" idx="12"/>
          </p:nvPr>
        </p:nvSpPr>
        <p:spPr/>
        <p:txBody>
          <a:bodyPr/>
          <a:lstStyle/>
          <a:p>
            <a:fld id="{D82E2BC1-ECB2-41B0-B140-632631319B0D}" type="slidenum">
              <a:rPr lang="en-US" smtClean="0"/>
              <a:t>39</a:t>
            </a:fld>
            <a:endParaRPr lang="en-US"/>
          </a:p>
        </p:txBody>
      </p:sp>
    </p:spTree>
    <p:extLst>
      <p:ext uri="{BB962C8B-B14F-4D97-AF65-F5344CB8AC3E}">
        <p14:creationId xmlns:p14="http://schemas.microsoft.com/office/powerpoint/2010/main" val="99771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95EF1C-0A76-4A62-BCE5-EA193CCB4C31}"/>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7C08D52-24DB-40CA-8A16-C33C36B89176}"/>
              </a:ext>
            </a:extLst>
          </p:cNvPr>
          <p:cNvSpPr/>
          <p:nvPr/>
        </p:nvSpPr>
        <p:spPr>
          <a:xfrm>
            <a:off x="196850" y="511148"/>
            <a:ext cx="7429500" cy="2463560"/>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2"/>
            </a:pPr>
            <a:r>
              <a:rPr lang="en-US" sz="1600" b="1" dirty="0">
                <a:latin typeface="Arial" panose="020B0604020202020204" pitchFamily="34" charset="0"/>
                <a:ea typeface="Calibri" panose="020F0502020204030204" pitchFamily="34" charset="0"/>
                <a:cs typeface="Arial" panose="020B0604020202020204" pitchFamily="34" charset="0"/>
              </a:rPr>
              <a:t>Axis tick marks and tick labels</a:t>
            </a:r>
          </a:p>
          <a:p>
            <a:pPr marL="742950" marR="0" lvl="1" indent="-285750">
              <a:lnSpc>
                <a:spcPct val="107000"/>
              </a:lnSpc>
              <a:spcBef>
                <a:spcPts val="0"/>
              </a:spcBef>
              <a:spcAft>
                <a:spcPts val="0"/>
              </a:spcAft>
              <a:buFont typeface="+mj-lt"/>
              <a:buAutoNum type="alphaLcPeriod"/>
            </a:pPr>
            <a:r>
              <a:rPr lang="en-US" sz="1600" b="1" dirty="0">
                <a:latin typeface="Arial" panose="020B0604020202020204" pitchFamily="34" charset="0"/>
                <a:ea typeface="Calibri" panose="020F0502020204030204" pitchFamily="34" charset="0"/>
                <a:cs typeface="Arial" panose="020B0604020202020204" pitchFamily="34" charset="0"/>
              </a:rPr>
              <a:t>Appropriate font and line size</a:t>
            </a:r>
            <a:r>
              <a:rPr lang="en-US" sz="1600" dirty="0">
                <a:latin typeface="Arial" panose="020B0604020202020204" pitchFamily="34" charset="0"/>
                <a:ea typeface="Calibri" panose="020F0502020204030204" pitchFamily="34" charset="0"/>
                <a:cs typeface="Arial" panose="020B0604020202020204" pitchFamily="34" charset="0"/>
              </a:rPr>
              <a:t>, generally a bit larger in a presentation (and sans font)</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Appropriate significant figures</a:t>
            </a:r>
          </a:p>
          <a:p>
            <a:pPr marL="742950" marR="0" lvl="1" indent="-285750">
              <a:lnSpc>
                <a:spcPct val="107000"/>
              </a:lnSpc>
              <a:spcBef>
                <a:spcPts val="0"/>
              </a:spcBef>
              <a:spcAft>
                <a:spcPts val="0"/>
              </a:spcAft>
              <a:buFont typeface="+mj-lt"/>
              <a:buAutoNum type="alphaLcPeriod"/>
            </a:pPr>
            <a:r>
              <a:rPr lang="en-US" sz="1600" b="1" dirty="0">
                <a:latin typeface="Arial" panose="020B0604020202020204" pitchFamily="34" charset="0"/>
                <a:ea typeface="Calibri" panose="020F0502020204030204" pitchFamily="34" charset="0"/>
                <a:cs typeface="Arial" panose="020B0604020202020204" pitchFamily="34" charset="0"/>
              </a:rPr>
              <a:t>Appropriate number of labels </a:t>
            </a:r>
            <a:r>
              <a:rPr lang="en-US" sz="1600" dirty="0">
                <a:latin typeface="Arial" panose="020B0604020202020204" pitchFamily="34" charset="0"/>
                <a:ea typeface="Calibri" panose="020F0502020204030204" pitchFamily="34" charset="0"/>
                <a:cs typeface="Arial" panose="020B0604020202020204" pitchFamily="34" charset="0"/>
              </a:rPr>
              <a:t>(typically 4-6 per axis, but can vary depending on the size of the plot)</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Use somewhat normal increment sizes (1 not 1.25 for example)</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(My preference) Don’t use grid lines, they just make the plot busy</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Use black, not gray, for axis lines, and include plot area border.</a:t>
            </a:r>
          </a:p>
        </p:txBody>
      </p:sp>
      <p:sp>
        <p:nvSpPr>
          <p:cNvPr id="7" name="Slide Number Placeholder 6">
            <a:extLst>
              <a:ext uri="{FF2B5EF4-FFF2-40B4-BE49-F238E27FC236}">
                <a16:creationId xmlns:a16="http://schemas.microsoft.com/office/drawing/2014/main" id="{B19A6044-A953-4762-B3D6-E6C86D9A8BF5}"/>
              </a:ext>
            </a:extLst>
          </p:cNvPr>
          <p:cNvSpPr>
            <a:spLocks noGrp="1"/>
          </p:cNvSpPr>
          <p:nvPr>
            <p:ph type="sldNum" sz="quarter" idx="12"/>
          </p:nvPr>
        </p:nvSpPr>
        <p:spPr/>
        <p:txBody>
          <a:bodyPr/>
          <a:lstStyle/>
          <a:p>
            <a:fld id="{D82E2BC1-ECB2-41B0-B140-632631319B0D}" type="slidenum">
              <a:rPr lang="en-US" smtClean="0"/>
              <a:t>4</a:t>
            </a:fld>
            <a:endParaRPr lang="en-US"/>
          </a:p>
        </p:txBody>
      </p:sp>
      <p:pic>
        <p:nvPicPr>
          <p:cNvPr id="8" name="Picture 7">
            <a:extLst>
              <a:ext uri="{FF2B5EF4-FFF2-40B4-BE49-F238E27FC236}">
                <a16:creationId xmlns:a16="http://schemas.microsoft.com/office/drawing/2014/main" id="{A09913DF-E580-4E08-B858-A8AE68F8218B}"/>
              </a:ext>
            </a:extLst>
          </p:cNvPr>
          <p:cNvPicPr>
            <a:picLocks noChangeAspect="1"/>
          </p:cNvPicPr>
          <p:nvPr/>
        </p:nvPicPr>
        <p:blipFill>
          <a:blip r:embed="rId2"/>
          <a:stretch>
            <a:fillRect/>
          </a:stretch>
        </p:blipFill>
        <p:spPr>
          <a:xfrm>
            <a:off x="1068080" y="2965259"/>
            <a:ext cx="5440670" cy="2999548"/>
          </a:xfrm>
          <a:prstGeom prst="rect">
            <a:avLst/>
          </a:prstGeom>
        </p:spPr>
      </p:pic>
      <p:pic>
        <p:nvPicPr>
          <p:cNvPr id="9" name="Shape 186">
            <a:extLst>
              <a:ext uri="{FF2B5EF4-FFF2-40B4-BE49-F238E27FC236}">
                <a16:creationId xmlns:a16="http://schemas.microsoft.com/office/drawing/2014/main" id="{856813C2-974A-4188-B7D3-22AA46231F25}"/>
              </a:ext>
            </a:extLst>
          </p:cNvPr>
          <p:cNvPicPr preferRelativeResize="0"/>
          <p:nvPr/>
        </p:nvPicPr>
        <p:blipFill>
          <a:blip r:embed="rId3">
            <a:alphaModFix/>
          </a:blip>
          <a:stretch>
            <a:fillRect/>
          </a:stretch>
        </p:blipFill>
        <p:spPr>
          <a:xfrm>
            <a:off x="3984153" y="2844749"/>
            <a:ext cx="4774725" cy="2896800"/>
          </a:xfrm>
          <a:prstGeom prst="rect">
            <a:avLst/>
          </a:prstGeom>
          <a:noFill/>
          <a:ln>
            <a:noFill/>
          </a:ln>
        </p:spPr>
      </p:pic>
      <p:grpSp>
        <p:nvGrpSpPr>
          <p:cNvPr id="10" name="Group 9">
            <a:extLst>
              <a:ext uri="{FF2B5EF4-FFF2-40B4-BE49-F238E27FC236}">
                <a16:creationId xmlns:a16="http://schemas.microsoft.com/office/drawing/2014/main" id="{0DD1A1A1-4630-4F4D-8A40-6CFB6D636FDF}"/>
              </a:ext>
            </a:extLst>
          </p:cNvPr>
          <p:cNvGrpSpPr/>
          <p:nvPr/>
        </p:nvGrpSpPr>
        <p:grpSpPr>
          <a:xfrm>
            <a:off x="1233487" y="3124482"/>
            <a:ext cx="4772025" cy="3231869"/>
            <a:chOff x="160337" y="3036448"/>
            <a:chExt cx="4772025" cy="3231869"/>
          </a:xfrm>
        </p:grpSpPr>
        <p:pic>
          <p:nvPicPr>
            <p:cNvPr id="11" name="Picture 10">
              <a:extLst>
                <a:ext uri="{FF2B5EF4-FFF2-40B4-BE49-F238E27FC236}">
                  <a16:creationId xmlns:a16="http://schemas.microsoft.com/office/drawing/2014/main" id="{99341CAF-3102-45C1-87F9-AF90700DACAC}"/>
                </a:ext>
              </a:extLst>
            </p:cNvPr>
            <p:cNvPicPr>
              <a:picLocks noChangeAspect="1"/>
            </p:cNvPicPr>
            <p:nvPr/>
          </p:nvPicPr>
          <p:blipFill>
            <a:blip r:embed="rId4"/>
            <a:stretch>
              <a:fillRect/>
            </a:stretch>
          </p:blipFill>
          <p:spPr>
            <a:xfrm>
              <a:off x="160337" y="3036448"/>
              <a:ext cx="4772025" cy="2990850"/>
            </a:xfrm>
            <a:prstGeom prst="rect">
              <a:avLst/>
            </a:prstGeom>
          </p:spPr>
        </p:pic>
        <p:sp>
          <p:nvSpPr>
            <p:cNvPr id="12" name="Rectangle 11">
              <a:extLst>
                <a:ext uri="{FF2B5EF4-FFF2-40B4-BE49-F238E27FC236}">
                  <a16:creationId xmlns:a16="http://schemas.microsoft.com/office/drawing/2014/main" id="{5405C383-5C0F-4E7A-8917-55B1579DFC62}"/>
                </a:ext>
              </a:extLst>
            </p:cNvPr>
            <p:cNvSpPr/>
            <p:nvPr/>
          </p:nvSpPr>
          <p:spPr>
            <a:xfrm>
              <a:off x="260349" y="6022096"/>
              <a:ext cx="4572000" cy="246221"/>
            </a:xfrm>
            <a:prstGeom prst="rect">
              <a:avLst/>
            </a:prstGeom>
            <a:solidFill>
              <a:schemeClr val="bg1"/>
            </a:solidFill>
          </p:spPr>
          <p:txBody>
            <a:bodyPr>
              <a:spAutoFit/>
            </a:bodyPr>
            <a:lstStyle/>
            <a:p>
              <a:pPr marL="304800" indent="-304800"/>
              <a:r>
                <a:rPr lang="en-US" sz="1000" dirty="0"/>
                <a:t>Saldana, M. H., et al. 2016. https://doi.org/10.1021/acs.energyfuels.6b01752</a:t>
              </a:r>
              <a:endParaRPr lang="en-US" sz="1000" dirty="0">
                <a:effectLst/>
              </a:endParaRPr>
            </a:p>
          </p:txBody>
        </p:sp>
      </p:grpSp>
    </p:spTree>
    <p:extLst>
      <p:ext uri="{BB962C8B-B14F-4D97-AF65-F5344CB8AC3E}">
        <p14:creationId xmlns:p14="http://schemas.microsoft.com/office/powerpoint/2010/main" val="202145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C417527-E7BC-4EDD-9415-B5F17E740830}"/>
              </a:ext>
            </a:extLst>
          </p:cNvPr>
          <p:cNvPicPr>
            <a:picLocks noGrp="1" noChangeAspect="1"/>
          </p:cNvPicPr>
          <p:nvPr/>
        </p:nvPicPr>
        <p:blipFill>
          <a:blip r:embed="rId2"/>
          <a:stretch>
            <a:fillRect/>
          </a:stretch>
        </p:blipFill>
        <p:spPr>
          <a:xfrm>
            <a:off x="1002119" y="705679"/>
            <a:ext cx="7139763" cy="5446642"/>
          </a:xfrm>
          <a:prstGeom prst="rect">
            <a:avLst/>
          </a:prstGeom>
        </p:spPr>
      </p:pic>
      <p:sp>
        <p:nvSpPr>
          <p:cNvPr id="5" name="Slide Number Placeholder 4">
            <a:extLst>
              <a:ext uri="{FF2B5EF4-FFF2-40B4-BE49-F238E27FC236}">
                <a16:creationId xmlns:a16="http://schemas.microsoft.com/office/drawing/2014/main" id="{D47794E3-EA82-4B34-9198-EE49DDC2064B}"/>
              </a:ext>
            </a:extLst>
          </p:cNvPr>
          <p:cNvSpPr>
            <a:spLocks noGrp="1"/>
          </p:cNvSpPr>
          <p:nvPr>
            <p:ph type="sldNum" sz="quarter" idx="12"/>
          </p:nvPr>
        </p:nvSpPr>
        <p:spPr/>
        <p:txBody>
          <a:bodyPr/>
          <a:lstStyle/>
          <a:p>
            <a:fld id="{D82E2BC1-ECB2-41B0-B140-632631319B0D}" type="slidenum">
              <a:rPr lang="en-US" smtClean="0"/>
              <a:t>40</a:t>
            </a:fld>
            <a:endParaRPr lang="en-US"/>
          </a:p>
        </p:txBody>
      </p:sp>
    </p:spTree>
    <p:extLst>
      <p:ext uri="{BB962C8B-B14F-4D97-AF65-F5344CB8AC3E}">
        <p14:creationId xmlns:p14="http://schemas.microsoft.com/office/powerpoint/2010/main" val="3033147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B6ECDCE6-FF07-4EAE-90F6-ACE977031331}"/>
              </a:ext>
            </a:extLst>
          </p:cNvPr>
          <p:cNvGraphicFramePr>
            <a:graphicFrameLocks noGrp="1"/>
          </p:cNvGraphicFramePr>
          <p:nvPr/>
        </p:nvGraphicFramePr>
        <p:xfrm>
          <a:off x="1487488" y="723106"/>
          <a:ext cx="6169024" cy="541178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7962C0B0-2EC7-4F55-8A38-235787CA755C}"/>
              </a:ext>
            </a:extLst>
          </p:cNvPr>
          <p:cNvSpPr>
            <a:spLocks noGrp="1"/>
          </p:cNvSpPr>
          <p:nvPr>
            <p:ph type="sldNum" sz="quarter" idx="12"/>
          </p:nvPr>
        </p:nvSpPr>
        <p:spPr/>
        <p:txBody>
          <a:bodyPr/>
          <a:lstStyle/>
          <a:p>
            <a:fld id="{D82E2BC1-ECB2-41B0-B140-632631319B0D}" type="slidenum">
              <a:rPr lang="en-US" smtClean="0"/>
              <a:t>41</a:t>
            </a:fld>
            <a:endParaRPr lang="en-US"/>
          </a:p>
        </p:txBody>
      </p:sp>
    </p:spTree>
    <p:extLst>
      <p:ext uri="{BB962C8B-B14F-4D97-AF65-F5344CB8AC3E}">
        <p14:creationId xmlns:p14="http://schemas.microsoft.com/office/powerpoint/2010/main" val="3278518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7B76151F-8C6A-44FD-9486-6F37FAD9BD9C}"/>
              </a:ext>
            </a:extLst>
          </p:cNvPr>
          <p:cNvPicPr>
            <a:picLocks noGrp="1" noChangeAspect="1"/>
          </p:cNvPicPr>
          <p:nvPr/>
        </p:nvPicPr>
        <p:blipFill>
          <a:blip r:embed="rId2"/>
          <a:stretch>
            <a:fillRect/>
          </a:stretch>
        </p:blipFill>
        <p:spPr>
          <a:xfrm>
            <a:off x="1146705" y="1095154"/>
            <a:ext cx="6850591" cy="4667693"/>
          </a:xfrm>
          <a:prstGeom prst="rect">
            <a:avLst/>
          </a:prstGeom>
        </p:spPr>
      </p:pic>
      <p:sp>
        <p:nvSpPr>
          <p:cNvPr id="5" name="Slide Number Placeholder 4">
            <a:extLst>
              <a:ext uri="{FF2B5EF4-FFF2-40B4-BE49-F238E27FC236}">
                <a16:creationId xmlns:a16="http://schemas.microsoft.com/office/drawing/2014/main" id="{2435013B-473B-4429-9E37-4E5962C07FD3}"/>
              </a:ext>
            </a:extLst>
          </p:cNvPr>
          <p:cNvSpPr>
            <a:spLocks noGrp="1"/>
          </p:cNvSpPr>
          <p:nvPr>
            <p:ph type="sldNum" sz="quarter" idx="12"/>
          </p:nvPr>
        </p:nvSpPr>
        <p:spPr/>
        <p:txBody>
          <a:bodyPr/>
          <a:lstStyle/>
          <a:p>
            <a:fld id="{D82E2BC1-ECB2-41B0-B140-632631319B0D}" type="slidenum">
              <a:rPr lang="en-US" smtClean="0"/>
              <a:t>42</a:t>
            </a:fld>
            <a:endParaRPr lang="en-US"/>
          </a:p>
        </p:txBody>
      </p:sp>
    </p:spTree>
    <p:extLst>
      <p:ext uri="{BB962C8B-B14F-4D97-AF65-F5344CB8AC3E}">
        <p14:creationId xmlns:p14="http://schemas.microsoft.com/office/powerpoint/2010/main" val="894275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C03A9B-7DA8-4D8F-8D62-5BF49086C2AD}"/>
              </a:ext>
            </a:extLst>
          </p:cNvPr>
          <p:cNvPicPr>
            <a:picLocks noChangeAspect="1"/>
          </p:cNvPicPr>
          <p:nvPr/>
        </p:nvPicPr>
        <p:blipFill>
          <a:blip r:embed="rId2"/>
          <a:stretch>
            <a:fillRect/>
          </a:stretch>
        </p:blipFill>
        <p:spPr>
          <a:xfrm>
            <a:off x="1851665" y="1929226"/>
            <a:ext cx="5440670" cy="2999548"/>
          </a:xfrm>
          <a:prstGeom prst="rect">
            <a:avLst/>
          </a:prstGeom>
        </p:spPr>
      </p:pic>
      <p:sp>
        <p:nvSpPr>
          <p:cNvPr id="5" name="Slide Number Placeholder 4">
            <a:extLst>
              <a:ext uri="{FF2B5EF4-FFF2-40B4-BE49-F238E27FC236}">
                <a16:creationId xmlns:a16="http://schemas.microsoft.com/office/drawing/2014/main" id="{E8A91615-8059-4659-A9F2-7F959FE269C4}"/>
              </a:ext>
            </a:extLst>
          </p:cNvPr>
          <p:cNvSpPr>
            <a:spLocks noGrp="1"/>
          </p:cNvSpPr>
          <p:nvPr>
            <p:ph type="sldNum" sz="quarter" idx="12"/>
          </p:nvPr>
        </p:nvSpPr>
        <p:spPr/>
        <p:txBody>
          <a:bodyPr/>
          <a:lstStyle/>
          <a:p>
            <a:fld id="{D82E2BC1-ECB2-41B0-B140-632631319B0D}" type="slidenum">
              <a:rPr lang="en-US" smtClean="0"/>
              <a:t>43</a:t>
            </a:fld>
            <a:endParaRPr lang="en-US"/>
          </a:p>
        </p:txBody>
      </p:sp>
    </p:spTree>
    <p:extLst>
      <p:ext uri="{BB962C8B-B14F-4D97-AF65-F5344CB8AC3E}">
        <p14:creationId xmlns:p14="http://schemas.microsoft.com/office/powerpoint/2010/main" val="3159216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71">
            <a:extLst>
              <a:ext uri="{FF2B5EF4-FFF2-40B4-BE49-F238E27FC236}">
                <a16:creationId xmlns:a16="http://schemas.microsoft.com/office/drawing/2014/main" id="{05F97655-F592-46AC-82B1-0A44E032DCDE}"/>
              </a:ext>
            </a:extLst>
          </p:cNvPr>
          <p:cNvPicPr preferRelativeResize="0"/>
          <p:nvPr/>
        </p:nvPicPr>
        <p:blipFill>
          <a:blip r:embed="rId2">
            <a:alphaModFix/>
          </a:blip>
          <a:stretch>
            <a:fillRect/>
          </a:stretch>
        </p:blipFill>
        <p:spPr>
          <a:xfrm>
            <a:off x="1258980" y="1366112"/>
            <a:ext cx="6626040" cy="4125775"/>
          </a:xfrm>
          <a:prstGeom prst="rect">
            <a:avLst/>
          </a:prstGeom>
          <a:noFill/>
          <a:ln>
            <a:noFill/>
          </a:ln>
        </p:spPr>
      </p:pic>
      <p:sp>
        <p:nvSpPr>
          <p:cNvPr id="5" name="Slide Number Placeholder 4">
            <a:extLst>
              <a:ext uri="{FF2B5EF4-FFF2-40B4-BE49-F238E27FC236}">
                <a16:creationId xmlns:a16="http://schemas.microsoft.com/office/drawing/2014/main" id="{55902BF6-9D43-4D88-8392-A9B8B1424902}"/>
              </a:ext>
            </a:extLst>
          </p:cNvPr>
          <p:cNvSpPr>
            <a:spLocks noGrp="1"/>
          </p:cNvSpPr>
          <p:nvPr>
            <p:ph type="sldNum" sz="quarter" idx="12"/>
          </p:nvPr>
        </p:nvSpPr>
        <p:spPr/>
        <p:txBody>
          <a:bodyPr/>
          <a:lstStyle/>
          <a:p>
            <a:fld id="{D82E2BC1-ECB2-41B0-B140-632631319B0D}" type="slidenum">
              <a:rPr lang="en-US" smtClean="0"/>
              <a:t>44</a:t>
            </a:fld>
            <a:endParaRPr lang="en-US"/>
          </a:p>
        </p:txBody>
      </p:sp>
    </p:spTree>
    <p:extLst>
      <p:ext uri="{BB962C8B-B14F-4D97-AF65-F5344CB8AC3E}">
        <p14:creationId xmlns:p14="http://schemas.microsoft.com/office/powerpoint/2010/main" val="3553133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CAF8E-4F96-4CAB-9B3D-913027F37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92" y="1820235"/>
            <a:ext cx="6999816" cy="321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14528357-84B6-47A1-ACCD-C0C63D212E80}"/>
              </a:ext>
            </a:extLst>
          </p:cNvPr>
          <p:cNvSpPr>
            <a:spLocks noGrp="1"/>
          </p:cNvSpPr>
          <p:nvPr>
            <p:ph type="sldNum" sz="quarter" idx="12"/>
          </p:nvPr>
        </p:nvSpPr>
        <p:spPr/>
        <p:txBody>
          <a:bodyPr/>
          <a:lstStyle/>
          <a:p>
            <a:fld id="{D82E2BC1-ECB2-41B0-B140-632631319B0D}" type="slidenum">
              <a:rPr lang="en-US" smtClean="0"/>
              <a:t>45</a:t>
            </a:fld>
            <a:endParaRPr lang="en-US"/>
          </a:p>
        </p:txBody>
      </p:sp>
    </p:spTree>
    <p:extLst>
      <p:ext uri="{BB962C8B-B14F-4D97-AF65-F5344CB8AC3E}">
        <p14:creationId xmlns:p14="http://schemas.microsoft.com/office/powerpoint/2010/main" val="1805052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30">
            <a:extLst>
              <a:ext uri="{FF2B5EF4-FFF2-40B4-BE49-F238E27FC236}">
                <a16:creationId xmlns:a16="http://schemas.microsoft.com/office/drawing/2014/main" id="{250FA581-6D2E-47A2-B239-4DAA4E539E67}"/>
              </a:ext>
            </a:extLst>
          </p:cNvPr>
          <p:cNvPicPr preferRelativeResize="0"/>
          <p:nvPr/>
        </p:nvPicPr>
        <p:blipFill>
          <a:blip r:embed="rId2">
            <a:alphaModFix/>
          </a:blip>
          <a:stretch>
            <a:fillRect/>
          </a:stretch>
        </p:blipFill>
        <p:spPr>
          <a:xfrm>
            <a:off x="2243875" y="2150731"/>
            <a:ext cx="4656250" cy="2556538"/>
          </a:xfrm>
          <a:prstGeom prst="rect">
            <a:avLst/>
          </a:prstGeom>
          <a:noFill/>
          <a:ln>
            <a:noFill/>
          </a:ln>
        </p:spPr>
      </p:pic>
      <p:sp>
        <p:nvSpPr>
          <p:cNvPr id="5" name="Slide Number Placeholder 4">
            <a:extLst>
              <a:ext uri="{FF2B5EF4-FFF2-40B4-BE49-F238E27FC236}">
                <a16:creationId xmlns:a16="http://schemas.microsoft.com/office/drawing/2014/main" id="{B260B4CD-583F-4B93-8AD2-4859276CB7D4}"/>
              </a:ext>
            </a:extLst>
          </p:cNvPr>
          <p:cNvSpPr>
            <a:spLocks noGrp="1"/>
          </p:cNvSpPr>
          <p:nvPr>
            <p:ph type="sldNum" sz="quarter" idx="12"/>
          </p:nvPr>
        </p:nvSpPr>
        <p:spPr/>
        <p:txBody>
          <a:bodyPr/>
          <a:lstStyle/>
          <a:p>
            <a:fld id="{D82E2BC1-ECB2-41B0-B140-632631319B0D}" type="slidenum">
              <a:rPr lang="en-US" smtClean="0"/>
              <a:t>46</a:t>
            </a:fld>
            <a:endParaRPr lang="en-US"/>
          </a:p>
        </p:txBody>
      </p:sp>
    </p:spTree>
    <p:extLst>
      <p:ext uri="{BB962C8B-B14F-4D97-AF65-F5344CB8AC3E}">
        <p14:creationId xmlns:p14="http://schemas.microsoft.com/office/powerpoint/2010/main" val="3322162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D068D4-43C8-4CB5-AC09-36D2B229BB4D}"/>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AC033D4-564D-4F9C-B71A-AFBBBC389410}"/>
              </a:ext>
            </a:extLst>
          </p:cNvPr>
          <p:cNvSpPr/>
          <p:nvPr/>
        </p:nvSpPr>
        <p:spPr>
          <a:xfrm>
            <a:off x="361950" y="458780"/>
            <a:ext cx="7137400" cy="2529603"/>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1600" b="1" dirty="0">
                <a:latin typeface="Arial" panose="020B0604020202020204" pitchFamily="34" charset="0"/>
                <a:ea typeface="Calibri" panose="020F0502020204030204" pitchFamily="34" charset="0"/>
                <a:cs typeface="Arial" panose="020B0604020202020204" pitchFamily="34" charset="0"/>
              </a:rPr>
              <a:t>Colors and curve differentiation</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Be consistent. (Don’t completely change your symbol or line style halfway through your list of curves without reason, use the same size symbols for everything).</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Use filled and open symbols.</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If filled, don’t use a different outline color.</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(My preference). I think </a:t>
            </a:r>
            <a:r>
              <a:rPr lang="en-US" sz="1200" dirty="0" err="1">
                <a:latin typeface="Arial" panose="020B0604020202020204" pitchFamily="34" charset="0"/>
                <a:ea typeface="Calibri" panose="020F0502020204030204" pitchFamily="34" charset="0"/>
                <a:cs typeface="Arial" panose="020B0604020202020204" pitchFamily="34" charset="0"/>
              </a:rPr>
              <a:t>excel’s</a:t>
            </a:r>
            <a:r>
              <a:rPr lang="en-US" sz="1200" dirty="0">
                <a:latin typeface="Arial" panose="020B0604020202020204" pitchFamily="34" charset="0"/>
                <a:ea typeface="Calibri" panose="020F0502020204030204" pitchFamily="34" charset="0"/>
                <a:cs typeface="Arial" panose="020B0604020202020204" pitchFamily="34" charset="0"/>
              </a:rPr>
              <a:t> default colors are ugly. I like to go with a color scheme that goes black&gt;red&gt;blue&gt;green&gt;orange&gt;purple. 6 colors is usually enough. </a:t>
            </a:r>
          </a:p>
          <a:p>
            <a:pPr marL="742950" lvl="1" indent="-285750">
              <a:lnSpc>
                <a:spcPct val="107000"/>
              </a:lnSpc>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Yellow is often hard to read.</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Be consistent with the meaning of each color or symbol type or line type. </a:t>
            </a:r>
          </a:p>
          <a:p>
            <a:pPr marL="742950" marR="0" lvl="1" indent="-285750">
              <a:lnSpc>
                <a:spcPct val="107000"/>
              </a:lnSpc>
              <a:spcBef>
                <a:spcPts val="0"/>
              </a:spcBef>
              <a:spcAft>
                <a:spcPts val="0"/>
              </a:spcAft>
              <a:buFont typeface="+mj-lt"/>
              <a:buAutoNum type="alphaLcPeriod"/>
            </a:pPr>
            <a:r>
              <a:rPr lang="en-US" sz="1200" dirty="0">
                <a:latin typeface="Arial" panose="020B0604020202020204" pitchFamily="34" charset="0"/>
                <a:ea typeface="Calibri" panose="020F0502020204030204" pitchFamily="34" charset="0"/>
                <a:cs typeface="Arial" panose="020B0604020202020204" pitchFamily="34" charset="0"/>
              </a:rPr>
              <a:t>If the lines are not simply connecting data points, then they should represent a smooth function (i.e. a fit, or an equation of some kind). Discrete data points should be plotted as points. </a:t>
            </a:r>
          </a:p>
        </p:txBody>
      </p:sp>
      <p:graphicFrame>
        <p:nvGraphicFramePr>
          <p:cNvPr id="8" name="Content Placeholder 4">
            <a:extLst>
              <a:ext uri="{FF2B5EF4-FFF2-40B4-BE49-F238E27FC236}">
                <a16:creationId xmlns:a16="http://schemas.microsoft.com/office/drawing/2014/main" id="{40D84F5E-12E2-43AA-AAFD-AC673678426E}"/>
              </a:ext>
            </a:extLst>
          </p:cNvPr>
          <p:cNvGraphicFramePr>
            <a:graphicFrameLocks noGrp="1"/>
          </p:cNvGraphicFramePr>
          <p:nvPr/>
        </p:nvGraphicFramePr>
        <p:xfrm>
          <a:off x="298450" y="2711450"/>
          <a:ext cx="4518024" cy="4083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a:extLst>
              <a:ext uri="{FF2B5EF4-FFF2-40B4-BE49-F238E27FC236}">
                <a16:creationId xmlns:a16="http://schemas.microsoft.com/office/drawing/2014/main" id="{3FBA6F48-0084-4A87-85DA-1FBB53B0C94B}"/>
              </a:ext>
            </a:extLst>
          </p:cNvPr>
          <p:cNvGraphicFramePr>
            <a:graphicFrameLocks noGrp="1"/>
          </p:cNvGraphicFramePr>
          <p:nvPr/>
        </p:nvGraphicFramePr>
        <p:xfrm>
          <a:off x="4762500" y="2678120"/>
          <a:ext cx="4518024" cy="408305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BC4147C-C6AD-4A9D-9C5A-23A12FAF8F86}"/>
              </a:ext>
            </a:extLst>
          </p:cNvPr>
          <p:cNvSpPr>
            <a:spLocks noGrp="1"/>
          </p:cNvSpPr>
          <p:nvPr>
            <p:ph type="sldNum" sz="quarter" idx="12"/>
          </p:nvPr>
        </p:nvSpPr>
        <p:spPr/>
        <p:txBody>
          <a:bodyPr/>
          <a:lstStyle/>
          <a:p>
            <a:fld id="{D82E2BC1-ECB2-41B0-B140-632631319B0D}" type="slidenum">
              <a:rPr lang="en-US" smtClean="0"/>
              <a:t>47</a:t>
            </a:fld>
            <a:endParaRPr lang="en-US"/>
          </a:p>
        </p:txBody>
      </p:sp>
    </p:spTree>
    <p:extLst>
      <p:ext uri="{BB962C8B-B14F-4D97-AF65-F5344CB8AC3E}">
        <p14:creationId xmlns:p14="http://schemas.microsoft.com/office/powerpoint/2010/main" val="362629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A844FB-3996-4B2A-9C34-6FAF3D0B846E}"/>
              </a:ext>
            </a:extLst>
          </p:cNvPr>
          <p:cNvSpPr>
            <a:spLocks noGrp="1"/>
          </p:cNvSpPr>
          <p:nvPr>
            <p:ph type="sldNum" sz="quarter" idx="12"/>
          </p:nvPr>
        </p:nvSpPr>
        <p:spPr/>
        <p:txBody>
          <a:bodyPr/>
          <a:lstStyle/>
          <a:p>
            <a:fld id="{D82E2BC1-ECB2-41B0-B140-632631319B0D}" type="slidenum">
              <a:rPr lang="en-US" smtClean="0"/>
              <a:t>5</a:t>
            </a:fld>
            <a:endParaRPr lang="en-US"/>
          </a:p>
        </p:txBody>
      </p:sp>
      <p:sp>
        <p:nvSpPr>
          <p:cNvPr id="5" name="Rectangle 4">
            <a:extLst>
              <a:ext uri="{FF2B5EF4-FFF2-40B4-BE49-F238E27FC236}">
                <a16:creationId xmlns:a16="http://schemas.microsoft.com/office/drawing/2014/main" id="{6C0DE43A-1F05-4331-A937-109755C03708}"/>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690FB24-8FF7-42F9-9887-F80F8F89DAC9}"/>
              </a:ext>
            </a:extLst>
          </p:cNvPr>
          <p:cNvSpPr/>
          <p:nvPr/>
        </p:nvSpPr>
        <p:spPr>
          <a:xfrm>
            <a:off x="279400" y="637878"/>
            <a:ext cx="7385050" cy="1146211"/>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3"/>
            </a:pPr>
            <a:r>
              <a:rPr lang="en-US" sz="1600" b="1" dirty="0">
                <a:latin typeface="Arial" panose="020B0604020202020204" pitchFamily="34" charset="0"/>
                <a:ea typeface="Calibri" panose="020F0502020204030204" pitchFamily="34" charset="0"/>
                <a:cs typeface="Arial" panose="020B0604020202020204" pitchFamily="34" charset="0"/>
              </a:rPr>
              <a:t>Legends and curve labels</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Generally the legend should be in the plot area, not outside the plot. If there are many lines though, it can be outside the plot area.</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Labeling individual curves can be a good tool.</a:t>
            </a:r>
          </a:p>
        </p:txBody>
      </p:sp>
      <p:pic>
        <p:nvPicPr>
          <p:cNvPr id="7" name="Shape 157">
            <a:extLst>
              <a:ext uri="{FF2B5EF4-FFF2-40B4-BE49-F238E27FC236}">
                <a16:creationId xmlns:a16="http://schemas.microsoft.com/office/drawing/2014/main" id="{F9D759DC-62B5-4D09-8000-E06581C64826}"/>
              </a:ext>
            </a:extLst>
          </p:cNvPr>
          <p:cNvPicPr preferRelativeResize="0"/>
          <p:nvPr/>
        </p:nvPicPr>
        <p:blipFill>
          <a:blip r:embed="rId2">
            <a:alphaModFix/>
          </a:blip>
          <a:stretch>
            <a:fillRect/>
          </a:stretch>
        </p:blipFill>
        <p:spPr>
          <a:xfrm>
            <a:off x="346288" y="2483056"/>
            <a:ext cx="5346275" cy="3201100"/>
          </a:xfrm>
          <a:prstGeom prst="rect">
            <a:avLst/>
          </a:prstGeom>
          <a:noFill/>
          <a:ln>
            <a:noFill/>
          </a:ln>
        </p:spPr>
      </p:pic>
    </p:spTree>
    <p:extLst>
      <p:ext uri="{BB962C8B-B14F-4D97-AF65-F5344CB8AC3E}">
        <p14:creationId xmlns:p14="http://schemas.microsoft.com/office/powerpoint/2010/main" val="17066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D068D4-43C8-4CB5-AC09-36D2B229BB4D}"/>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13" name="Chart 12">
            <a:extLst>
              <a:ext uri="{FF2B5EF4-FFF2-40B4-BE49-F238E27FC236}">
                <a16:creationId xmlns:a16="http://schemas.microsoft.com/office/drawing/2014/main" id="{00000000-0008-0000-0300-000058000000}"/>
              </a:ext>
            </a:extLst>
          </p:cNvPr>
          <p:cNvGraphicFramePr/>
          <p:nvPr>
            <p:extLst>
              <p:ext uri="{D42A27DB-BD31-4B8C-83A1-F6EECF244321}">
                <p14:modId xmlns:p14="http://schemas.microsoft.com/office/powerpoint/2010/main" val="74262065"/>
              </p:ext>
            </p:extLst>
          </p:nvPr>
        </p:nvGraphicFramePr>
        <p:xfrm>
          <a:off x="1511300" y="682640"/>
          <a:ext cx="6019800" cy="2447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402416C9-1FC2-4BFB-BE19-A4D59D863B1A}"/>
              </a:ext>
            </a:extLst>
          </p:cNvPr>
          <p:cNvGraphicFramePr/>
          <p:nvPr/>
        </p:nvGraphicFramePr>
        <p:xfrm>
          <a:off x="2393950" y="3213115"/>
          <a:ext cx="4159250" cy="330675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FE5BE52-0F91-482C-8335-C694158B497B}"/>
              </a:ext>
            </a:extLst>
          </p:cNvPr>
          <p:cNvSpPr>
            <a:spLocks noGrp="1"/>
          </p:cNvSpPr>
          <p:nvPr>
            <p:ph type="sldNum" sz="quarter" idx="12"/>
          </p:nvPr>
        </p:nvSpPr>
        <p:spPr/>
        <p:txBody>
          <a:bodyPr/>
          <a:lstStyle/>
          <a:p>
            <a:fld id="{D82E2BC1-ECB2-41B0-B140-632631319B0D}" type="slidenum">
              <a:rPr lang="en-US" smtClean="0"/>
              <a:t>6</a:t>
            </a:fld>
            <a:endParaRPr lang="en-US"/>
          </a:p>
        </p:txBody>
      </p:sp>
      <p:sp>
        <p:nvSpPr>
          <p:cNvPr id="4" name="TextBox 3">
            <a:extLst>
              <a:ext uri="{FF2B5EF4-FFF2-40B4-BE49-F238E27FC236}">
                <a16:creationId xmlns:a16="http://schemas.microsoft.com/office/drawing/2014/main" id="{CAC8DDE5-E333-486D-BD18-F9181ADF3F74}"/>
              </a:ext>
            </a:extLst>
          </p:cNvPr>
          <p:cNvSpPr txBox="1"/>
          <p:nvPr/>
        </p:nvSpPr>
        <p:spPr>
          <a:xfrm>
            <a:off x="7774567" y="1607784"/>
            <a:ext cx="1009740" cy="369332"/>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Bad</a:t>
            </a:r>
          </a:p>
        </p:txBody>
      </p:sp>
      <p:sp>
        <p:nvSpPr>
          <p:cNvPr id="8" name="TextBox 7">
            <a:extLst>
              <a:ext uri="{FF2B5EF4-FFF2-40B4-BE49-F238E27FC236}">
                <a16:creationId xmlns:a16="http://schemas.microsoft.com/office/drawing/2014/main" id="{38763E3C-C0BA-485F-A81E-60D509477946}"/>
              </a:ext>
            </a:extLst>
          </p:cNvPr>
          <p:cNvSpPr txBox="1"/>
          <p:nvPr/>
        </p:nvSpPr>
        <p:spPr>
          <a:xfrm>
            <a:off x="7580275" y="4543819"/>
            <a:ext cx="1009740" cy="369332"/>
          </a:xfrm>
          <a:prstGeom prst="rect">
            <a:avLst/>
          </a:prstGeom>
          <a:noFill/>
        </p:spPr>
        <p:txBody>
          <a:bodyPr wrap="square" rtlCol="0">
            <a:spAutoFit/>
          </a:bodyPr>
          <a:lstStyle/>
          <a:p>
            <a:pPr algn="ctr"/>
            <a:r>
              <a:rPr lang="en-US" b="1" dirty="0">
                <a:solidFill>
                  <a:srgbClr val="00B050"/>
                </a:solidFill>
                <a:latin typeface="Arial" panose="020B0604020202020204" pitchFamily="34" charset="0"/>
                <a:cs typeface="Arial" panose="020B0604020202020204" pitchFamily="34" charset="0"/>
              </a:rPr>
              <a:t>Good</a:t>
            </a:r>
          </a:p>
        </p:txBody>
      </p:sp>
    </p:spTree>
    <p:extLst>
      <p:ext uri="{BB962C8B-B14F-4D97-AF65-F5344CB8AC3E}">
        <p14:creationId xmlns:p14="http://schemas.microsoft.com/office/powerpoint/2010/main" val="263218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A844FB-3996-4B2A-9C34-6FAF3D0B846E}"/>
              </a:ext>
            </a:extLst>
          </p:cNvPr>
          <p:cNvSpPr>
            <a:spLocks noGrp="1"/>
          </p:cNvSpPr>
          <p:nvPr>
            <p:ph type="sldNum" sz="quarter" idx="12"/>
          </p:nvPr>
        </p:nvSpPr>
        <p:spPr/>
        <p:txBody>
          <a:bodyPr/>
          <a:lstStyle/>
          <a:p>
            <a:fld id="{D82E2BC1-ECB2-41B0-B140-632631319B0D}" type="slidenum">
              <a:rPr lang="en-US" smtClean="0"/>
              <a:t>7</a:t>
            </a:fld>
            <a:endParaRPr lang="en-US"/>
          </a:p>
        </p:txBody>
      </p:sp>
      <p:sp>
        <p:nvSpPr>
          <p:cNvPr id="5" name="Rectangle 4">
            <a:extLst>
              <a:ext uri="{FF2B5EF4-FFF2-40B4-BE49-F238E27FC236}">
                <a16:creationId xmlns:a16="http://schemas.microsoft.com/office/drawing/2014/main" id="{6C0DE43A-1F05-4331-A937-109755C03708}"/>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690FB24-8FF7-42F9-9887-F80F8F89DAC9}"/>
              </a:ext>
            </a:extLst>
          </p:cNvPr>
          <p:cNvSpPr/>
          <p:nvPr/>
        </p:nvSpPr>
        <p:spPr>
          <a:xfrm>
            <a:off x="279400" y="637878"/>
            <a:ext cx="7385050" cy="1146211"/>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3"/>
            </a:pPr>
            <a:r>
              <a:rPr lang="en-US" sz="1600" b="1" dirty="0">
                <a:latin typeface="Arial" panose="020B0604020202020204" pitchFamily="34" charset="0"/>
                <a:ea typeface="Calibri" panose="020F0502020204030204" pitchFamily="34" charset="0"/>
                <a:cs typeface="Arial" panose="020B0604020202020204" pitchFamily="34" charset="0"/>
              </a:rPr>
              <a:t>Legends and curve labels</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Generally the legend should be in the plot area, not outside the plot. If there are many lines though, it can be outside the plot area.</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Labeling individual curves can be a good tool.</a:t>
            </a:r>
          </a:p>
        </p:txBody>
      </p:sp>
      <p:pic>
        <p:nvPicPr>
          <p:cNvPr id="8" name="Picture 7">
            <a:extLst>
              <a:ext uri="{FF2B5EF4-FFF2-40B4-BE49-F238E27FC236}">
                <a16:creationId xmlns:a16="http://schemas.microsoft.com/office/drawing/2014/main" id="{8A9C37B8-8748-461D-8D0F-A146DFEAEDF5}"/>
              </a:ext>
            </a:extLst>
          </p:cNvPr>
          <p:cNvPicPr>
            <a:picLocks noChangeAspect="1"/>
          </p:cNvPicPr>
          <p:nvPr/>
        </p:nvPicPr>
        <p:blipFill>
          <a:blip r:embed="rId2"/>
          <a:stretch>
            <a:fillRect/>
          </a:stretch>
        </p:blipFill>
        <p:spPr>
          <a:xfrm>
            <a:off x="1246187" y="1784089"/>
            <a:ext cx="6651625" cy="4599035"/>
          </a:xfrm>
          <a:prstGeom prst="rect">
            <a:avLst/>
          </a:prstGeom>
        </p:spPr>
      </p:pic>
      <p:grpSp>
        <p:nvGrpSpPr>
          <p:cNvPr id="14" name="Group 13">
            <a:extLst>
              <a:ext uri="{FF2B5EF4-FFF2-40B4-BE49-F238E27FC236}">
                <a16:creationId xmlns:a16="http://schemas.microsoft.com/office/drawing/2014/main" id="{59940501-95C6-48A6-882C-F391D6880568}"/>
              </a:ext>
            </a:extLst>
          </p:cNvPr>
          <p:cNvGrpSpPr/>
          <p:nvPr/>
        </p:nvGrpSpPr>
        <p:grpSpPr>
          <a:xfrm>
            <a:off x="2844800" y="2344823"/>
            <a:ext cx="4572000" cy="2604743"/>
            <a:chOff x="2844800" y="2344823"/>
            <a:chExt cx="4572000" cy="2604743"/>
          </a:xfrm>
        </p:grpSpPr>
        <p:pic>
          <p:nvPicPr>
            <p:cNvPr id="12" name="Picture 11">
              <a:extLst>
                <a:ext uri="{FF2B5EF4-FFF2-40B4-BE49-F238E27FC236}">
                  <a16:creationId xmlns:a16="http://schemas.microsoft.com/office/drawing/2014/main" id="{41FD68D8-BA8F-4C5B-B509-B746CB4FAD5D}"/>
                </a:ext>
              </a:extLst>
            </p:cNvPr>
            <p:cNvPicPr>
              <a:picLocks noChangeAspect="1"/>
            </p:cNvPicPr>
            <p:nvPr/>
          </p:nvPicPr>
          <p:blipFill>
            <a:blip r:embed="rId3"/>
            <a:stretch>
              <a:fillRect/>
            </a:stretch>
          </p:blipFill>
          <p:spPr>
            <a:xfrm>
              <a:off x="3259931" y="2344823"/>
              <a:ext cx="2990850" cy="2481632"/>
            </a:xfrm>
            <a:prstGeom prst="rect">
              <a:avLst/>
            </a:prstGeom>
          </p:spPr>
        </p:pic>
        <p:sp>
          <p:nvSpPr>
            <p:cNvPr id="13" name="Rectangle 12">
              <a:extLst>
                <a:ext uri="{FF2B5EF4-FFF2-40B4-BE49-F238E27FC236}">
                  <a16:creationId xmlns:a16="http://schemas.microsoft.com/office/drawing/2014/main" id="{2BDA44AE-419A-4367-A4BF-54607824C09B}"/>
                </a:ext>
              </a:extLst>
            </p:cNvPr>
            <p:cNvSpPr/>
            <p:nvPr/>
          </p:nvSpPr>
          <p:spPr>
            <a:xfrm>
              <a:off x="2844800" y="4703345"/>
              <a:ext cx="4572000" cy="246221"/>
            </a:xfrm>
            <a:prstGeom prst="rect">
              <a:avLst/>
            </a:prstGeom>
            <a:solidFill>
              <a:schemeClr val="bg1"/>
            </a:solidFill>
          </p:spPr>
          <p:txBody>
            <a:bodyPr>
              <a:spAutoFit/>
            </a:bodyPr>
            <a:lstStyle/>
            <a:p>
              <a:pPr marL="304800" indent="-304800"/>
              <a:r>
                <a:rPr lang="en-US" sz="1000" dirty="0"/>
                <a:t>Saldana, M. H., et al. 2016. https://doi.org/10.1021/acs.energyfuels.6b01752</a:t>
              </a:r>
              <a:endParaRPr lang="en-US" sz="1000" dirty="0">
                <a:effectLst/>
              </a:endParaRPr>
            </a:p>
          </p:txBody>
        </p:sp>
      </p:grpSp>
      <p:grpSp>
        <p:nvGrpSpPr>
          <p:cNvPr id="17" name="Group 16">
            <a:extLst>
              <a:ext uri="{FF2B5EF4-FFF2-40B4-BE49-F238E27FC236}">
                <a16:creationId xmlns:a16="http://schemas.microsoft.com/office/drawing/2014/main" id="{4FF9E02A-5C0A-4918-B993-B6165A7C9804}"/>
              </a:ext>
            </a:extLst>
          </p:cNvPr>
          <p:cNvGrpSpPr/>
          <p:nvPr/>
        </p:nvGrpSpPr>
        <p:grpSpPr>
          <a:xfrm>
            <a:off x="2363788" y="2064456"/>
            <a:ext cx="3950266" cy="3278989"/>
            <a:chOff x="2363788" y="2064456"/>
            <a:chExt cx="3950266" cy="3278989"/>
          </a:xfrm>
        </p:grpSpPr>
        <p:pic>
          <p:nvPicPr>
            <p:cNvPr id="15" name="Picture 14">
              <a:extLst>
                <a:ext uri="{FF2B5EF4-FFF2-40B4-BE49-F238E27FC236}">
                  <a16:creationId xmlns:a16="http://schemas.microsoft.com/office/drawing/2014/main" id="{0CB712B6-30C8-4C5D-8416-7BCC07EFECEF}"/>
                </a:ext>
              </a:extLst>
            </p:cNvPr>
            <p:cNvPicPr>
              <a:picLocks noChangeAspect="1"/>
            </p:cNvPicPr>
            <p:nvPr/>
          </p:nvPicPr>
          <p:blipFill>
            <a:blip r:embed="rId4"/>
            <a:stretch>
              <a:fillRect/>
            </a:stretch>
          </p:blipFill>
          <p:spPr>
            <a:xfrm>
              <a:off x="2363788" y="2064456"/>
              <a:ext cx="3950266" cy="3042366"/>
            </a:xfrm>
            <a:prstGeom prst="rect">
              <a:avLst/>
            </a:prstGeom>
          </p:spPr>
        </p:pic>
        <p:sp>
          <p:nvSpPr>
            <p:cNvPr id="16" name="Rectangle 15">
              <a:extLst>
                <a:ext uri="{FF2B5EF4-FFF2-40B4-BE49-F238E27FC236}">
                  <a16:creationId xmlns:a16="http://schemas.microsoft.com/office/drawing/2014/main" id="{F0695A9A-90AE-4B73-905C-B4306FFF3A2A}"/>
                </a:ext>
              </a:extLst>
            </p:cNvPr>
            <p:cNvSpPr/>
            <p:nvPr/>
          </p:nvSpPr>
          <p:spPr>
            <a:xfrm>
              <a:off x="2933700" y="5097224"/>
              <a:ext cx="2990850" cy="246221"/>
            </a:xfrm>
            <a:prstGeom prst="rect">
              <a:avLst/>
            </a:prstGeom>
            <a:solidFill>
              <a:schemeClr val="bg1"/>
            </a:solidFill>
          </p:spPr>
          <p:txBody>
            <a:bodyPr wrap="square">
              <a:spAutoFit/>
            </a:bodyPr>
            <a:lstStyle/>
            <a:p>
              <a:pPr marL="304800" indent="-304800"/>
              <a:r>
                <a:rPr lang="en-US" sz="1000" dirty="0"/>
                <a:t>Xu, C., et al. 2011 https://doi.org/10.1021/jp206503d</a:t>
              </a:r>
              <a:endParaRPr lang="en-US" sz="1000" dirty="0">
                <a:effectLst/>
              </a:endParaRPr>
            </a:p>
          </p:txBody>
        </p:sp>
      </p:grpSp>
    </p:spTree>
    <p:extLst>
      <p:ext uri="{BB962C8B-B14F-4D97-AF65-F5344CB8AC3E}">
        <p14:creationId xmlns:p14="http://schemas.microsoft.com/office/powerpoint/2010/main" val="85764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133A57-B000-4700-95C7-17710120F584}"/>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2C5D86E-C862-4A6A-8326-774FEB780E28}"/>
              </a:ext>
            </a:extLst>
          </p:cNvPr>
          <p:cNvSpPr/>
          <p:nvPr/>
        </p:nvSpPr>
        <p:spPr>
          <a:xfrm>
            <a:off x="393699" y="551004"/>
            <a:ext cx="6683153" cy="1673150"/>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startAt="4"/>
            </a:pPr>
            <a:r>
              <a:rPr lang="en-US" sz="1600" b="1" dirty="0">
                <a:latin typeface="Arial" panose="020B0604020202020204" pitchFamily="34" charset="0"/>
                <a:ea typeface="Calibri" panose="020F0502020204030204" pitchFamily="34" charset="0"/>
                <a:cs typeface="Arial" panose="020B0604020202020204" pitchFamily="34" charset="0"/>
              </a:rPr>
              <a:t>Plot Area</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Should generally be somewhat squarish. Can deviate a little to better fill space or better present data. </a:t>
            </a:r>
          </a:p>
          <a:p>
            <a:pPr marL="742950" marR="0" lvl="1" indent="-285750">
              <a:lnSpc>
                <a:spcPct val="107000"/>
              </a:lnSpc>
              <a:spcBef>
                <a:spcPts val="0"/>
              </a:spcBef>
              <a:spcAft>
                <a:spcPts val="0"/>
              </a:spcAft>
              <a:buFont typeface="+mj-lt"/>
              <a:buAutoNum type="alphaLcPeriod"/>
            </a:pPr>
            <a:r>
              <a:rPr lang="en-US" sz="1600" dirty="0">
                <a:latin typeface="Arial" panose="020B0604020202020204" pitchFamily="34" charset="0"/>
                <a:ea typeface="Calibri" panose="020F0502020204030204" pitchFamily="34" charset="0"/>
                <a:cs typeface="Arial" panose="020B0604020202020204" pitchFamily="34" charset="0"/>
              </a:rPr>
              <a:t>Remove plot border (not the border around the data area, but the light gray border excel puts around the plot when copied into word or power point).</a:t>
            </a:r>
          </a:p>
        </p:txBody>
      </p:sp>
      <p:pic>
        <p:nvPicPr>
          <p:cNvPr id="8" name="Picture 7">
            <a:extLst>
              <a:ext uri="{FF2B5EF4-FFF2-40B4-BE49-F238E27FC236}">
                <a16:creationId xmlns:a16="http://schemas.microsoft.com/office/drawing/2014/main" id="{34B2E150-0F7E-450A-8CE5-D122F29ED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092" y="2224154"/>
            <a:ext cx="6999816" cy="321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a:extLst>
              <a:ext uri="{FF2B5EF4-FFF2-40B4-BE49-F238E27FC236}">
                <a16:creationId xmlns:a16="http://schemas.microsoft.com/office/drawing/2014/main" id="{C7E8E8A2-65F7-468B-9218-5500DAE01CA0}"/>
              </a:ext>
            </a:extLst>
          </p:cNvPr>
          <p:cNvSpPr>
            <a:spLocks noGrp="1"/>
          </p:cNvSpPr>
          <p:nvPr>
            <p:ph type="sldNum" sz="quarter" idx="12"/>
          </p:nvPr>
        </p:nvSpPr>
        <p:spPr/>
        <p:txBody>
          <a:bodyPr/>
          <a:lstStyle/>
          <a:p>
            <a:fld id="{D82E2BC1-ECB2-41B0-B140-632631319B0D}" type="slidenum">
              <a:rPr lang="en-US" smtClean="0"/>
              <a:t>8</a:t>
            </a:fld>
            <a:endParaRPr lang="en-US"/>
          </a:p>
        </p:txBody>
      </p:sp>
    </p:spTree>
    <p:extLst>
      <p:ext uri="{BB962C8B-B14F-4D97-AF65-F5344CB8AC3E}">
        <p14:creationId xmlns:p14="http://schemas.microsoft.com/office/powerpoint/2010/main" val="92599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D068D4-43C8-4CB5-AC09-36D2B229BB4D}"/>
              </a:ext>
            </a:extLst>
          </p:cNvPr>
          <p:cNvSpPr/>
          <p:nvPr/>
        </p:nvSpPr>
        <p:spPr>
          <a:xfrm>
            <a:off x="2067147" y="0"/>
            <a:ext cx="5009706" cy="458780"/>
          </a:xfrm>
          <a:prstGeom prst="rect">
            <a:avLst/>
          </a:prstGeom>
        </p:spPr>
        <p:txBody>
          <a:bodyPr wrap="none">
            <a:spAutoFit/>
          </a:bodyPr>
          <a:lstStyle/>
          <a:p>
            <a:pPr marL="228600" marR="0" algn="ctr">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Rules for a Good Scientific Plot</a:t>
            </a:r>
            <a:endParaRPr lang="en-US" sz="24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13" name="Chart 12">
            <a:extLst>
              <a:ext uri="{FF2B5EF4-FFF2-40B4-BE49-F238E27FC236}">
                <a16:creationId xmlns:a16="http://schemas.microsoft.com/office/drawing/2014/main" id="{00000000-0008-0000-0300-000058000000}"/>
              </a:ext>
            </a:extLst>
          </p:cNvPr>
          <p:cNvGraphicFramePr/>
          <p:nvPr/>
        </p:nvGraphicFramePr>
        <p:xfrm>
          <a:off x="1511300" y="682640"/>
          <a:ext cx="6019800" cy="2447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402416C9-1FC2-4BFB-BE19-A4D59D863B1A}"/>
              </a:ext>
            </a:extLst>
          </p:cNvPr>
          <p:cNvGraphicFramePr/>
          <p:nvPr/>
        </p:nvGraphicFramePr>
        <p:xfrm>
          <a:off x="2393950" y="3213115"/>
          <a:ext cx="4159250" cy="330675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FE5BE52-0F91-482C-8335-C694158B497B}"/>
              </a:ext>
            </a:extLst>
          </p:cNvPr>
          <p:cNvSpPr>
            <a:spLocks noGrp="1"/>
          </p:cNvSpPr>
          <p:nvPr>
            <p:ph type="sldNum" sz="quarter" idx="12"/>
          </p:nvPr>
        </p:nvSpPr>
        <p:spPr/>
        <p:txBody>
          <a:bodyPr/>
          <a:lstStyle/>
          <a:p>
            <a:fld id="{D82E2BC1-ECB2-41B0-B140-632631319B0D}" type="slidenum">
              <a:rPr lang="en-US" smtClean="0"/>
              <a:t>9</a:t>
            </a:fld>
            <a:endParaRPr lang="en-US"/>
          </a:p>
        </p:txBody>
      </p:sp>
    </p:spTree>
    <p:extLst>
      <p:ext uri="{BB962C8B-B14F-4D97-AF65-F5344CB8AC3E}">
        <p14:creationId xmlns:p14="http://schemas.microsoft.com/office/powerpoint/2010/main" val="28179593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421</TotalTime>
  <Words>3043</Words>
  <Application>Microsoft Office PowerPoint</Application>
  <PresentationFormat>On-screen Show (4:3)</PresentationFormat>
  <Paragraphs>275</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Rules for Good Scientific Plots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Peters</dc:creator>
  <cp:lastModifiedBy>Andrew Peters</cp:lastModifiedBy>
  <cp:revision>42</cp:revision>
  <dcterms:created xsi:type="dcterms:W3CDTF">2018-01-10T16:17:20Z</dcterms:created>
  <dcterms:modified xsi:type="dcterms:W3CDTF">2020-01-09T21:32:16Z</dcterms:modified>
</cp:coreProperties>
</file>